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charts/chart2.xml" ContentType="application/vnd.openxmlformats-officedocument.drawingml.chart+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charts/chart3.xml" ContentType="application/vnd.openxmlformats-officedocument.drawingml.chart+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slideLayouts/slideLayout13.xml" ContentType="application/vnd.openxmlformats-officedocument.presentationml.slideLayout+xml"/>
  <Override PartName="/ppt/theme/theme14.xml" ContentType="application/vnd.openxmlformats-officedocument.theme+xml"/>
  <Override PartName="/ppt/slideLayouts/slideLayout14.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slideLayouts/slideLayout15.xml" ContentType="application/vnd.openxmlformats-officedocument.presentationml.slideLayout+xml"/>
  <Override PartName="/ppt/theme/theme17.xml" ContentType="application/vnd.openxmlformats-officedocument.theme+xml"/>
  <Override PartName="/ppt/slideLayouts/slideLayout16.xml" ContentType="application/vnd.openxmlformats-officedocument.presentationml.slideLayout+xml"/>
  <Override PartName="/ppt/theme/theme18.xml" ContentType="application/vnd.openxmlformats-officedocument.theme+xml"/>
  <Override PartName="/ppt/slideLayouts/slideLayout17.xml" ContentType="application/vnd.openxmlformats-officedocument.presentationml.slideLayout+xml"/>
  <Override PartName="/ppt/theme/theme19.xml" ContentType="application/vnd.openxmlformats-officedocument.theme+xml"/>
  <Override PartName="/ppt/slideLayouts/slideLayout18.xml" ContentType="application/vnd.openxmlformats-officedocument.presentationml.slideLayout+xml"/>
  <Override PartName="/ppt/theme/theme20.xml" ContentType="application/vnd.openxmlformats-officedocument.theme+xml"/>
  <Override PartName="/ppt/slideLayouts/slideLayout19.xml" ContentType="application/vnd.openxmlformats-officedocument.presentationml.slideLayout+xml"/>
  <Override PartName="/ppt/theme/theme21.xml" ContentType="application/vnd.openxmlformats-officedocument.theme+xml"/>
  <Override PartName="/ppt/slideLayouts/slideLayout20.xml" ContentType="application/vnd.openxmlformats-officedocument.presentationml.slideLayout+xml"/>
  <Override PartName="/ppt/theme/theme22.xml" ContentType="application/vnd.openxmlformats-officedocument.theme+xml"/>
  <Override PartName="/ppt/slideLayouts/slideLayout21.xml" ContentType="application/vnd.openxmlformats-officedocument.presentationml.slideLayout+xml"/>
  <Override PartName="/ppt/theme/theme23.xml" ContentType="application/vnd.openxmlformats-officedocument.theme+xml"/>
  <Override PartName="/ppt/slideLayouts/slideLayout22.xml" ContentType="application/vnd.openxmlformats-officedocument.presentationml.slideLayout+xml"/>
  <Override PartName="/ppt/theme/theme24.xml" ContentType="application/vnd.openxmlformats-officedocument.theme+xml"/>
  <Override PartName="/ppt/slideLayouts/slideLayout23.xml" ContentType="application/vnd.openxmlformats-officedocument.presentationml.slideLayout+xml"/>
  <Override PartName="/ppt/theme/theme25.xml" ContentType="application/vnd.openxmlformats-officedocument.theme+xml"/>
  <Override PartName="/ppt/theme/theme2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3" r:id="rId14"/>
    <p:sldMasterId id="2147483675" r:id="rId15"/>
    <p:sldMasterId id="2147483677" r:id="rId16"/>
    <p:sldMasterId id="2147483678" r:id="rId17"/>
    <p:sldMasterId id="2147483680" r:id="rId18"/>
    <p:sldMasterId id="2147483682" r:id="rId19"/>
    <p:sldMasterId id="2147483684" r:id="rId20"/>
    <p:sldMasterId id="2147483686" r:id="rId21"/>
    <p:sldMasterId id="2147483688" r:id="rId22"/>
    <p:sldMasterId id="2147483690" r:id="rId23"/>
    <p:sldMasterId id="2147483692" r:id="rId24"/>
    <p:sldMasterId id="2147483694" r:id="rId25"/>
  </p:sldMasterIdLst>
  <p:notesMasterIdLst>
    <p:notesMasterId r:id="rId39"/>
  </p:notesMasterIdLst>
  <p:sldIdLst>
    <p:sldId id="256" r:id="rId26"/>
    <p:sldId id="257" r:id="rId27"/>
    <p:sldId id="258" r:id="rId28"/>
    <p:sldId id="259" r:id="rId29"/>
    <p:sldId id="260" r:id="rId30"/>
    <p:sldId id="261" r:id="rId31"/>
    <p:sldId id="262" r:id="rId32"/>
    <p:sldId id="263" r:id="rId33"/>
    <p:sldId id="265" r:id="rId34"/>
    <p:sldId id="264" r:id="rId35"/>
    <p:sldId id="266" r:id="rId36"/>
    <p:sldId id="267" r:id="rId37"/>
    <p:sldId id="268" r:id="rId38"/>
  </p:sldIdLst>
  <p:sldSz cx="12192000" cy="6858000"/>
  <p:notesSz cx="7772400" cy="100584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809" autoAdjust="0"/>
  </p:normalViewPr>
  <p:slideViewPr>
    <p:cSldViewPr snapToGrid="0">
      <p:cViewPr varScale="1">
        <p:scale>
          <a:sx n="66" d="100"/>
          <a:sy n="66" d="100"/>
        </p:scale>
        <p:origin x="130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1.xml"/><Relationship Id="rId39" Type="http://schemas.openxmlformats.org/officeDocument/2006/relationships/notesMaster" Target="notesMasters/notesMaster1.xml"/><Relationship Id="rId21" Type="http://schemas.openxmlformats.org/officeDocument/2006/relationships/slideMaster" Target="slideMasters/slideMaster21.xml"/><Relationship Id="rId34" Type="http://schemas.openxmlformats.org/officeDocument/2006/relationships/slide" Target="slides/slide9.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7.xml"/><Relationship Id="rId37" Type="http://schemas.openxmlformats.org/officeDocument/2006/relationships/slide" Target="slides/slide1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3.xml"/><Relationship Id="rId36" Type="http://schemas.openxmlformats.org/officeDocument/2006/relationships/slide" Target="slides/slide1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2.xml"/><Relationship Id="rId30" Type="http://schemas.openxmlformats.org/officeDocument/2006/relationships/slide" Target="slides/slide5.xml"/><Relationship Id="rId35" Type="http://schemas.openxmlformats.org/officeDocument/2006/relationships/slide" Target="slides/slide10.xml"/><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8.xml"/><Relationship Id="rId38"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autoTitleDeleted val="1"/>
    <c:plotArea>
      <c:layout/>
      <c:pieChart>
        <c:varyColors val="1"/>
        <c:ser>
          <c:idx val="0"/>
          <c:order val="0"/>
          <c:tx>
            <c:strRef>
              <c:f>label 0</c:f>
              <c:strCache>
                <c:ptCount val="1"/>
                <c:pt idx="0">
                  <c:v>Columna1</c:v>
                </c:pt>
              </c:strCache>
            </c:strRef>
          </c:tx>
          <c:spPr>
            <a:solidFill>
              <a:srgbClr val="009EE0"/>
            </a:solidFill>
            <a:ln w="0">
              <a:noFill/>
            </a:ln>
          </c:spPr>
          <c:dPt>
            <c:idx val="0"/>
            <c:bubble3D val="0"/>
            <c:spPr>
              <a:solidFill>
                <a:srgbClr val="009EE0"/>
              </a:solidFill>
              <a:ln w="19080">
                <a:solidFill>
                  <a:srgbClr val="FFFFFF"/>
                </a:solidFill>
                <a:round/>
              </a:ln>
            </c:spPr>
            <c:extLst>
              <c:ext xmlns:c16="http://schemas.microsoft.com/office/drawing/2014/chart" uri="{C3380CC4-5D6E-409C-BE32-E72D297353CC}">
                <c16:uniqueId val="{00000001-E7FB-4FB6-8B3F-ACB5EBBAF001}"/>
              </c:ext>
            </c:extLst>
          </c:dPt>
          <c:dPt>
            <c:idx val="1"/>
            <c:bubble3D val="0"/>
            <c:spPr>
              <a:solidFill>
                <a:srgbClr val="009EE0">
                  <a:alpha val="85000"/>
                </a:srgbClr>
              </a:solidFill>
              <a:ln w="19080">
                <a:solidFill>
                  <a:srgbClr val="FFFFFF"/>
                </a:solidFill>
                <a:round/>
              </a:ln>
            </c:spPr>
            <c:extLst>
              <c:ext xmlns:c16="http://schemas.microsoft.com/office/drawing/2014/chart" uri="{C3380CC4-5D6E-409C-BE32-E72D297353CC}">
                <c16:uniqueId val="{00000003-E7FB-4FB6-8B3F-ACB5EBBAF001}"/>
              </c:ext>
            </c:extLst>
          </c:dPt>
          <c:dPt>
            <c:idx val="2"/>
            <c:bubble3D val="0"/>
            <c:spPr>
              <a:solidFill>
                <a:srgbClr val="009EE0">
                  <a:alpha val="70000"/>
                </a:srgbClr>
              </a:solidFill>
              <a:ln w="19080">
                <a:solidFill>
                  <a:srgbClr val="FFFFFF"/>
                </a:solidFill>
                <a:round/>
              </a:ln>
            </c:spPr>
            <c:extLst>
              <c:ext xmlns:c16="http://schemas.microsoft.com/office/drawing/2014/chart" uri="{C3380CC4-5D6E-409C-BE32-E72D297353CC}">
                <c16:uniqueId val="{00000005-E7FB-4FB6-8B3F-ACB5EBBAF001}"/>
              </c:ext>
            </c:extLst>
          </c:dPt>
          <c:dPt>
            <c:idx val="3"/>
            <c:bubble3D val="0"/>
            <c:spPr>
              <a:solidFill>
                <a:srgbClr val="009EE0">
                  <a:alpha val="60000"/>
                </a:srgbClr>
              </a:solidFill>
              <a:ln w="19080">
                <a:solidFill>
                  <a:srgbClr val="FFFFFF"/>
                </a:solidFill>
                <a:round/>
              </a:ln>
            </c:spPr>
            <c:extLst>
              <c:ext xmlns:c16="http://schemas.microsoft.com/office/drawing/2014/chart" uri="{C3380CC4-5D6E-409C-BE32-E72D297353CC}">
                <c16:uniqueId val="{00000007-E7FB-4FB6-8B3F-ACB5EBBAF001}"/>
              </c:ext>
            </c:extLst>
          </c:dPt>
          <c:dPt>
            <c:idx val="4"/>
            <c:bubble3D val="0"/>
            <c:spPr>
              <a:solidFill>
                <a:srgbClr val="009EE0">
                  <a:alpha val="50000"/>
                </a:srgbClr>
              </a:solidFill>
              <a:ln w="19080">
                <a:solidFill>
                  <a:srgbClr val="FFFFFF"/>
                </a:solidFill>
                <a:round/>
              </a:ln>
            </c:spPr>
            <c:extLst>
              <c:ext xmlns:c16="http://schemas.microsoft.com/office/drawing/2014/chart" uri="{C3380CC4-5D6E-409C-BE32-E72D297353CC}">
                <c16:uniqueId val="{00000009-E7FB-4FB6-8B3F-ACB5EBBAF001}"/>
              </c:ext>
            </c:extLst>
          </c:dPt>
          <c:dPt>
            <c:idx val="5"/>
            <c:bubble3D val="0"/>
            <c:spPr>
              <a:solidFill>
                <a:srgbClr val="009EE0">
                  <a:alpha val="40000"/>
                </a:srgbClr>
              </a:solidFill>
              <a:ln w="19080">
                <a:solidFill>
                  <a:srgbClr val="FFFFFF"/>
                </a:solidFill>
                <a:round/>
              </a:ln>
            </c:spPr>
            <c:extLst>
              <c:ext xmlns:c16="http://schemas.microsoft.com/office/drawing/2014/chart" uri="{C3380CC4-5D6E-409C-BE32-E72D297353CC}">
                <c16:uniqueId val="{0000000B-E7FB-4FB6-8B3F-ACB5EBBAF001}"/>
              </c:ext>
            </c:extLst>
          </c:dPt>
          <c:dPt>
            <c:idx val="6"/>
            <c:bubble3D val="0"/>
            <c:spPr>
              <a:solidFill>
                <a:srgbClr val="009EE0">
                  <a:alpha val="30000"/>
                </a:srgbClr>
              </a:solidFill>
              <a:ln w="19080">
                <a:solidFill>
                  <a:srgbClr val="FFFFFF"/>
                </a:solidFill>
                <a:round/>
              </a:ln>
            </c:spPr>
            <c:extLst>
              <c:ext xmlns:c16="http://schemas.microsoft.com/office/drawing/2014/chart" uri="{C3380CC4-5D6E-409C-BE32-E72D297353CC}">
                <c16:uniqueId val="{0000000D-E7FB-4FB6-8B3F-ACB5EBBAF001}"/>
              </c:ext>
            </c:extLst>
          </c:dPt>
          <c:dPt>
            <c:idx val="7"/>
            <c:bubble3D val="0"/>
            <c:spPr>
              <a:solidFill>
                <a:srgbClr val="009EE0">
                  <a:alpha val="25000"/>
                </a:srgbClr>
              </a:solidFill>
              <a:ln w="19080">
                <a:solidFill>
                  <a:srgbClr val="FFFFFF"/>
                </a:solidFill>
                <a:round/>
              </a:ln>
            </c:spPr>
            <c:extLst>
              <c:ext xmlns:c16="http://schemas.microsoft.com/office/drawing/2014/chart" uri="{C3380CC4-5D6E-409C-BE32-E72D297353CC}">
                <c16:uniqueId val="{0000000F-E7FB-4FB6-8B3F-ACB5EBBAF001}"/>
              </c:ext>
            </c:extLst>
          </c:dPt>
          <c:dLbls>
            <c:dLbl>
              <c:idx val="0"/>
              <c:layout>
                <c:manualLayout>
                  <c:x val="-0.22577392315494901"/>
                  <c:y val="-1.7718613002415E-2"/>
                </c:manualLayout>
              </c:layout>
              <c:spPr/>
              <c:txPr>
                <a:bodyPr wrap="square"/>
                <a:lstStyle/>
                <a:p>
                  <a:pPr>
                    <a:defRPr sz="1400" b="0" u="none" strike="noStrike">
                      <a:solidFill>
                        <a:srgbClr val="000000"/>
                      </a:solidFill>
                      <a:uFillTx/>
                      <a:latin typeface="Century Gothic"/>
                    </a:defRPr>
                  </a:pPr>
                  <a:endParaRPr lang="es-ES"/>
                </a:p>
              </c:txPr>
              <c:dLblPos val="outEnd"/>
              <c:showLegendKey val="0"/>
              <c:showVal val="0"/>
              <c:showCatName val="1"/>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1-E7FB-4FB6-8B3F-ACB5EBBAF001}"/>
                </c:ext>
              </c:extLst>
            </c:dLbl>
            <c:dLbl>
              <c:idx val="1"/>
              <c:layout>
                <c:manualLayout>
                  <c:x val="0.18277115268829899"/>
                  <c:y val="-0.17119005364828799"/>
                </c:manualLayout>
              </c:layout>
              <c:spPr/>
              <c:txPr>
                <a:bodyPr wrap="square"/>
                <a:lstStyle/>
                <a:p>
                  <a:pPr>
                    <a:defRPr sz="1500" b="0" u="none" strike="noStrike">
                      <a:solidFill>
                        <a:srgbClr val="000000"/>
                      </a:solidFill>
                      <a:uFillTx/>
                      <a:latin typeface="Century Gothic"/>
                    </a:defRPr>
                  </a:pPr>
                  <a:endParaRPr lang="es-ES"/>
                </a:p>
              </c:txPr>
              <c:dLblPos val="outEnd"/>
              <c:showLegendKey val="0"/>
              <c:showVal val="0"/>
              <c:showCatName val="1"/>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3-E7FB-4FB6-8B3F-ACB5EBBAF001}"/>
                </c:ext>
              </c:extLst>
            </c:dLbl>
            <c:dLbl>
              <c:idx val="2"/>
              <c:layout>
                <c:manualLayout>
                  <c:x val="0.145432348174105"/>
                  <c:y val="7.6536834085863897E-2"/>
                </c:manualLayout>
              </c:layout>
              <c:spPr/>
              <c:txPr>
                <a:bodyPr wrap="square"/>
                <a:lstStyle/>
                <a:p>
                  <a:pPr>
                    <a:defRPr sz="1600" b="0" u="none" strike="noStrike">
                      <a:solidFill>
                        <a:srgbClr val="000000"/>
                      </a:solidFill>
                      <a:uFillTx/>
                      <a:latin typeface="Century Gothic"/>
                    </a:defRPr>
                  </a:pPr>
                  <a:endParaRPr lang="es-ES"/>
                </a:p>
              </c:txPr>
              <c:dLblPos val="outEnd"/>
              <c:showLegendKey val="0"/>
              <c:showVal val="0"/>
              <c:showCatName val="1"/>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5-E7FB-4FB6-8B3F-ACB5EBBAF001}"/>
                </c:ext>
              </c:extLst>
            </c:dLbl>
            <c:dLbl>
              <c:idx val="3"/>
              <c:spPr/>
              <c:txPr>
                <a:bodyPr wrap="square"/>
                <a:lstStyle/>
                <a:p>
                  <a:pPr>
                    <a:defRPr sz="1400" b="0" u="none" strike="noStrike">
                      <a:solidFill>
                        <a:srgbClr val="000000"/>
                      </a:solidFill>
                      <a:uFillTx/>
                      <a:latin typeface="Century Gothic"/>
                    </a:defRPr>
                  </a:pPr>
                  <a:endParaRPr lang="es-ES"/>
                </a:p>
              </c:txPr>
              <c:dLblPos val="bestFit"/>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7-E7FB-4FB6-8B3F-ACB5EBBAF001}"/>
                </c:ext>
              </c:extLst>
            </c:dLbl>
            <c:dLbl>
              <c:idx val="4"/>
              <c:spPr/>
              <c:txPr>
                <a:bodyPr wrap="square"/>
                <a:lstStyle/>
                <a:p>
                  <a:pPr>
                    <a:defRPr sz="1400" b="0" u="none" strike="noStrike">
                      <a:solidFill>
                        <a:srgbClr val="000000"/>
                      </a:solidFill>
                      <a:uFillTx/>
                      <a:latin typeface="Century Gothic"/>
                    </a:defRPr>
                  </a:pPr>
                  <a:endParaRPr lang="es-ES"/>
                </a:p>
              </c:txPr>
              <c:dLblPos val="bestFit"/>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9-E7FB-4FB6-8B3F-ACB5EBBAF001}"/>
                </c:ext>
              </c:extLst>
            </c:dLbl>
            <c:dLbl>
              <c:idx val="5"/>
              <c:spPr/>
              <c:txPr>
                <a:bodyPr wrap="square"/>
                <a:lstStyle/>
                <a:p>
                  <a:pPr>
                    <a:defRPr sz="1400" b="0" u="none" strike="noStrike">
                      <a:solidFill>
                        <a:srgbClr val="000000"/>
                      </a:solidFill>
                      <a:uFillTx/>
                      <a:latin typeface="Century Gothic"/>
                    </a:defRPr>
                  </a:pPr>
                  <a:endParaRPr lang="es-ES"/>
                </a:p>
              </c:txPr>
              <c:dLblPos val="bestFit"/>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B-E7FB-4FB6-8B3F-ACB5EBBAF001}"/>
                </c:ext>
              </c:extLst>
            </c:dLbl>
            <c:dLbl>
              <c:idx val="6"/>
              <c:layout>
                <c:manualLayout>
                  <c:x val="0.32305852751765002"/>
                  <c:y val="0"/>
                </c:manualLayout>
              </c:layout>
              <c:spPr/>
              <c:txPr>
                <a:bodyPr wrap="square"/>
                <a:lstStyle/>
                <a:p>
                  <a:pPr>
                    <a:defRPr sz="1400" b="0" u="none" strike="noStrike">
                      <a:solidFill>
                        <a:srgbClr val="000000"/>
                      </a:solidFill>
                      <a:uFillTx/>
                      <a:latin typeface="Century Gothic"/>
                    </a:defRPr>
                  </a:pPr>
                  <a:endParaRPr lang="es-ES"/>
                </a:p>
              </c:txPr>
              <c:dLblPos val="outEnd"/>
              <c:showLegendKey val="0"/>
              <c:showVal val="0"/>
              <c:showCatName val="1"/>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D-E7FB-4FB6-8B3F-ACB5EBBAF001}"/>
                </c:ext>
              </c:extLst>
            </c:dLbl>
            <c:dLbl>
              <c:idx val="7"/>
              <c:spPr/>
              <c:txPr>
                <a:bodyPr wrap="square"/>
                <a:lstStyle/>
                <a:p>
                  <a:pPr>
                    <a:defRPr sz="1400" b="0" u="none" strike="noStrike">
                      <a:solidFill>
                        <a:srgbClr val="000000"/>
                      </a:solidFill>
                      <a:uFillTx/>
                      <a:latin typeface="Century Gothic"/>
                    </a:defRPr>
                  </a:pPr>
                  <a:endParaRPr lang="es-ES"/>
                </a:p>
              </c:txPr>
              <c:dLblPos val="bestFit"/>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F-E7FB-4FB6-8B3F-ACB5EBBAF001}"/>
                </c:ext>
              </c:extLst>
            </c:dLbl>
            <c:spPr>
              <a:noFill/>
              <a:ln>
                <a:noFill/>
              </a:ln>
              <a:effectLst/>
            </c:spPr>
            <c:txPr>
              <a:bodyPr wrap="square"/>
              <a:lstStyle/>
              <a:p>
                <a:pPr>
                  <a:defRPr sz="1400" b="0" u="none" strike="noStrike">
                    <a:solidFill>
                      <a:srgbClr val="000000"/>
                    </a:solidFill>
                    <a:uFillTx/>
                    <a:latin typeface="Century Gothic"/>
                  </a:defRPr>
                </a:pPr>
                <a:endParaRPr lang="es-ES"/>
              </a:p>
            </c:txPr>
            <c:dLblPos val="bestFit"/>
            <c:showLegendKey val="0"/>
            <c:showVal val="0"/>
            <c:showCatName val="1"/>
            <c:showSerName val="0"/>
            <c:showPercent val="1"/>
            <c:showBubbleSize val="1"/>
            <c:separator>
</c:separator>
            <c:showLeaderLines val="1"/>
            <c:leaderLines>
              <c:spPr>
                <a:ln w="0">
                  <a:solidFill>
                    <a:srgbClr val="A6A6A6"/>
                  </a:solidFill>
                </a:ln>
              </c:spPr>
            </c:leaderLines>
            <c:extLst>
              <c:ext xmlns:c15="http://schemas.microsoft.com/office/drawing/2012/chart" uri="{CE6537A1-D6FC-4f65-9D91-7224C49458BB}"/>
            </c:extLst>
          </c:dLbls>
          <c:cat>
            <c:strRef>
              <c:f>categories</c:f>
              <c:strCache>
                <c:ptCount val="8"/>
                <c:pt idx="0">
                  <c:v>Metal-Mechanical</c:v>
                </c:pt>
                <c:pt idx="1">
                  <c:v>Automotive</c:v>
                </c:pt>
                <c:pt idx="2">
                  <c:v>Naval </c:v>
                </c:pt>
                <c:pt idx="3">
                  <c:v>Chemical </c:v>
                </c:pt>
                <c:pt idx="4">
                  <c:v>Engineering</c:v>
                </c:pt>
                <c:pt idx="5">
                  <c:v>Associations</c:v>
                </c:pt>
                <c:pt idx="6">
                  <c:v>ICT</c:v>
                </c:pt>
                <c:pt idx="7">
                  <c:v>Banking</c:v>
                </c:pt>
              </c:strCache>
            </c:strRef>
          </c:cat>
          <c:val>
            <c:numRef>
              <c:f>0</c:f>
              <c:numCache>
                <c:formatCode>General</c:formatCode>
                <c:ptCount val="8"/>
                <c:pt idx="0">
                  <c:v>0.54</c:v>
                </c:pt>
                <c:pt idx="1">
                  <c:v>0.2</c:v>
                </c:pt>
                <c:pt idx="2">
                  <c:v>0.13</c:v>
                </c:pt>
                <c:pt idx="3">
                  <c:v>0.05</c:v>
                </c:pt>
                <c:pt idx="4">
                  <c:v>0.03</c:v>
                </c:pt>
                <c:pt idx="5">
                  <c:v>0.03</c:v>
                </c:pt>
                <c:pt idx="6">
                  <c:v>0.01</c:v>
                </c:pt>
                <c:pt idx="7">
                  <c:v>0.01</c:v>
                </c:pt>
              </c:numCache>
            </c:numRef>
          </c:val>
          <c:extLst>
            <c:ext xmlns:c16="http://schemas.microsoft.com/office/drawing/2014/chart" uri="{C3380CC4-5D6E-409C-BE32-E72D297353CC}">
              <c16:uniqueId val="{00000010-E7FB-4FB6-8B3F-ACB5EBBAF001}"/>
            </c:ext>
          </c:extLst>
        </c:ser>
        <c:dLbls>
          <c:showLegendKey val="0"/>
          <c:showVal val="0"/>
          <c:showCatName val="0"/>
          <c:showSerName val="0"/>
          <c:showPercent val="0"/>
          <c:showBubbleSize val="0"/>
          <c:showLeaderLines val="1"/>
        </c:dLbls>
        <c:firstSliceAng val="0"/>
      </c:pieChart>
      <c:spPr>
        <a:noFill/>
        <a:ln w="0">
          <a:noFill/>
        </a:ln>
      </c:spPr>
    </c:plotArea>
    <c:plotVisOnly val="1"/>
    <c:dispBlanksAs val="gap"/>
    <c:showDLblsOverMax val="1"/>
  </c:chart>
  <c:spPr>
    <a:noFill/>
    <a:ln w="0">
      <a:noFill/>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autoTitleDeleted val="1"/>
    <c:plotArea>
      <c:layout/>
      <c:pieChart>
        <c:varyColors val="1"/>
        <c:ser>
          <c:idx val="0"/>
          <c:order val="0"/>
          <c:tx>
            <c:strRef>
              <c:f>label 0</c:f>
              <c:strCache>
                <c:ptCount val="1"/>
                <c:pt idx="0">
                  <c:v>Columna1</c:v>
                </c:pt>
              </c:strCache>
            </c:strRef>
          </c:tx>
          <c:spPr>
            <a:solidFill>
              <a:srgbClr val="009EE0">
                <a:alpha val="70000"/>
              </a:srgbClr>
            </a:solidFill>
            <a:ln w="0">
              <a:noFill/>
            </a:ln>
          </c:spPr>
          <c:dPt>
            <c:idx val="0"/>
            <c:bubble3D val="0"/>
            <c:spPr>
              <a:solidFill>
                <a:srgbClr val="009EE0">
                  <a:alpha val="70000"/>
                </a:srgbClr>
              </a:solidFill>
              <a:ln w="19080">
                <a:solidFill>
                  <a:srgbClr val="FFFFFF"/>
                </a:solidFill>
                <a:round/>
              </a:ln>
            </c:spPr>
            <c:extLst>
              <c:ext xmlns:c16="http://schemas.microsoft.com/office/drawing/2014/chart" uri="{C3380CC4-5D6E-409C-BE32-E72D297353CC}">
                <c16:uniqueId val="{00000001-23E4-4CC4-9059-598806E83453}"/>
              </c:ext>
            </c:extLst>
          </c:dPt>
          <c:dPt>
            <c:idx val="1"/>
            <c:bubble3D val="0"/>
            <c:spPr>
              <a:solidFill>
                <a:srgbClr val="009EE0">
                  <a:alpha val="50000"/>
                </a:srgbClr>
              </a:solidFill>
              <a:ln w="19080">
                <a:solidFill>
                  <a:srgbClr val="FFFFFF"/>
                </a:solidFill>
                <a:round/>
              </a:ln>
            </c:spPr>
            <c:extLst>
              <c:ext xmlns:c16="http://schemas.microsoft.com/office/drawing/2014/chart" uri="{C3380CC4-5D6E-409C-BE32-E72D297353CC}">
                <c16:uniqueId val="{00000003-23E4-4CC4-9059-598806E83453}"/>
              </c:ext>
            </c:extLst>
          </c:dPt>
          <c:dLbls>
            <c:dLbl>
              <c:idx val="0"/>
              <c:layout>
                <c:manualLayout>
                  <c:x val="-0.14223308429669601"/>
                  <c:y val="3.3537120414412501E-2"/>
                </c:manualLayout>
              </c:layout>
              <c:spPr/>
              <c:txPr>
                <a:bodyPr wrap="square"/>
                <a:lstStyle/>
                <a:p>
                  <a:pPr>
                    <a:defRPr sz="2000" b="0" u="none" strike="noStrike">
                      <a:solidFill>
                        <a:srgbClr val="000000"/>
                      </a:solidFill>
                      <a:uFillTx/>
                      <a:latin typeface="Century Gothic"/>
                    </a:defRPr>
                  </a:pPr>
                  <a:endParaRPr lang="es-ES"/>
                </a:p>
              </c:txPr>
              <c:dLblPos val="outEnd"/>
              <c:showLegendKey val="0"/>
              <c:showVal val="0"/>
              <c:showCatName val="1"/>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1-23E4-4CC4-9059-598806E83453}"/>
                </c:ext>
              </c:extLst>
            </c:dLbl>
            <c:dLbl>
              <c:idx val="1"/>
              <c:layout>
                <c:manualLayout>
                  <c:x val="0.19300293762826401"/>
                  <c:y val="-0.171420834046556"/>
                </c:manualLayout>
              </c:layout>
              <c:spPr/>
              <c:txPr>
                <a:bodyPr wrap="square"/>
                <a:lstStyle/>
                <a:p>
                  <a:pPr>
                    <a:defRPr sz="2000" b="0" u="none" strike="noStrike">
                      <a:solidFill>
                        <a:srgbClr val="000000"/>
                      </a:solidFill>
                      <a:uFillTx/>
                      <a:latin typeface="Century Gothic"/>
                    </a:defRPr>
                  </a:pPr>
                  <a:endParaRPr lang="es-ES"/>
                </a:p>
              </c:txPr>
              <c:dLblPos val="outEnd"/>
              <c:showLegendKey val="0"/>
              <c:showVal val="0"/>
              <c:showCatName val="1"/>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3-23E4-4CC4-9059-598806E83453}"/>
                </c:ext>
              </c:extLst>
            </c:dLbl>
            <c:spPr>
              <a:noFill/>
              <a:ln>
                <a:noFill/>
              </a:ln>
              <a:effectLst/>
            </c:spPr>
            <c:txPr>
              <a:bodyPr wrap="square"/>
              <a:lstStyle/>
              <a:p>
                <a:pPr>
                  <a:defRPr sz="1400" b="1" u="none" strike="noStrike">
                    <a:solidFill>
                      <a:srgbClr val="404040"/>
                    </a:solidFill>
                    <a:uFillTx/>
                    <a:latin typeface="Century Gothic"/>
                  </a:defRPr>
                </a:pPr>
                <a:endParaRPr lang="es-ES"/>
              </a:p>
            </c:txPr>
            <c:dLblPos val="bestFit"/>
            <c:showLegendKey val="0"/>
            <c:showVal val="0"/>
            <c:showCatName val="1"/>
            <c:showSerName val="0"/>
            <c:showPercent val="1"/>
            <c:showBubbleSize val="1"/>
            <c:separator>
</c:separator>
            <c:showLeaderLines val="1"/>
            <c:leaderLines>
              <c:spPr>
                <a:ln w="0">
                  <a:solidFill>
                    <a:srgbClr val="A6A6A6"/>
                  </a:solidFill>
                </a:ln>
              </c:spPr>
            </c:leaderLines>
            <c:extLst>
              <c:ext xmlns:c15="http://schemas.microsoft.com/office/drawing/2012/chart" uri="{CE6537A1-D6FC-4f65-9D91-7224C49458BB}"/>
            </c:extLst>
          </c:dLbls>
          <c:cat>
            <c:strRef>
              <c:f>categories</c:f>
              <c:strCache>
                <c:ptCount val="2"/>
                <c:pt idx="0">
                  <c:v>Men</c:v>
                </c:pt>
                <c:pt idx="1">
                  <c:v>Women</c:v>
                </c:pt>
              </c:strCache>
            </c:strRef>
          </c:cat>
          <c:val>
            <c:numRef>
              <c:f>0</c:f>
              <c:numCache>
                <c:formatCode>General</c:formatCode>
                <c:ptCount val="2"/>
                <c:pt idx="0">
                  <c:v>0.62</c:v>
                </c:pt>
                <c:pt idx="1">
                  <c:v>0.38</c:v>
                </c:pt>
              </c:numCache>
            </c:numRef>
          </c:val>
          <c:extLst>
            <c:ext xmlns:c16="http://schemas.microsoft.com/office/drawing/2014/chart" uri="{C3380CC4-5D6E-409C-BE32-E72D297353CC}">
              <c16:uniqueId val="{00000004-23E4-4CC4-9059-598806E83453}"/>
            </c:ext>
          </c:extLst>
        </c:ser>
        <c:dLbls>
          <c:showLegendKey val="0"/>
          <c:showVal val="0"/>
          <c:showCatName val="0"/>
          <c:showSerName val="0"/>
          <c:showPercent val="0"/>
          <c:showBubbleSize val="0"/>
          <c:showLeaderLines val="1"/>
        </c:dLbls>
        <c:firstSliceAng val="0"/>
      </c:pieChart>
      <c:spPr>
        <a:noFill/>
        <a:ln w="0">
          <a:noFill/>
        </a:ln>
      </c:spPr>
    </c:plotArea>
    <c:plotVisOnly val="1"/>
    <c:dispBlanksAs val="gap"/>
    <c:showDLblsOverMax val="1"/>
  </c:chart>
  <c:spPr>
    <a:noFill/>
    <a:ln w="0">
      <a:noFill/>
    </a:ln>
  </c:sp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autoTitleDeleted val="1"/>
    <c:plotArea>
      <c:layout/>
      <c:pieChart>
        <c:varyColors val="1"/>
        <c:ser>
          <c:idx val="0"/>
          <c:order val="0"/>
          <c:tx>
            <c:strRef>
              <c:f>label 0</c:f>
              <c:strCache>
                <c:ptCount val="1"/>
                <c:pt idx="0">
                  <c:v>Columna1</c:v>
                </c:pt>
              </c:strCache>
            </c:strRef>
          </c:tx>
          <c:spPr>
            <a:solidFill>
              <a:srgbClr val="009EE0"/>
            </a:solidFill>
            <a:ln w="0">
              <a:noFill/>
            </a:ln>
          </c:spPr>
          <c:dPt>
            <c:idx val="0"/>
            <c:bubble3D val="0"/>
            <c:spPr>
              <a:solidFill>
                <a:srgbClr val="009EE0">
                  <a:alpha val="70000"/>
                </a:srgbClr>
              </a:solidFill>
              <a:ln w="19080">
                <a:solidFill>
                  <a:srgbClr val="FFFFFF"/>
                </a:solidFill>
                <a:round/>
              </a:ln>
            </c:spPr>
            <c:extLst>
              <c:ext xmlns:c16="http://schemas.microsoft.com/office/drawing/2014/chart" uri="{C3380CC4-5D6E-409C-BE32-E72D297353CC}">
                <c16:uniqueId val="{00000001-2554-4F3F-8392-8919B4F83707}"/>
              </c:ext>
            </c:extLst>
          </c:dPt>
          <c:dPt>
            <c:idx val="1"/>
            <c:bubble3D val="0"/>
            <c:explosion val="1"/>
            <c:spPr>
              <a:solidFill>
                <a:srgbClr val="009EE0">
                  <a:alpha val="50000"/>
                </a:srgbClr>
              </a:solidFill>
              <a:ln w="19080">
                <a:solidFill>
                  <a:srgbClr val="FFFFFF"/>
                </a:solidFill>
                <a:round/>
              </a:ln>
            </c:spPr>
            <c:extLst>
              <c:ext xmlns:c16="http://schemas.microsoft.com/office/drawing/2014/chart" uri="{C3380CC4-5D6E-409C-BE32-E72D297353CC}">
                <c16:uniqueId val="{00000003-2554-4F3F-8392-8919B4F83707}"/>
              </c:ext>
            </c:extLst>
          </c:dPt>
          <c:dPt>
            <c:idx val="2"/>
            <c:bubble3D val="0"/>
            <c:spPr>
              <a:solidFill>
                <a:srgbClr val="009EE0">
                  <a:alpha val="30000"/>
                </a:srgbClr>
              </a:solidFill>
              <a:ln w="19080">
                <a:solidFill>
                  <a:srgbClr val="FFFFFF"/>
                </a:solidFill>
                <a:round/>
              </a:ln>
            </c:spPr>
            <c:extLst>
              <c:ext xmlns:c16="http://schemas.microsoft.com/office/drawing/2014/chart" uri="{C3380CC4-5D6E-409C-BE32-E72D297353CC}">
                <c16:uniqueId val="{00000005-2554-4F3F-8392-8919B4F83707}"/>
              </c:ext>
            </c:extLst>
          </c:dPt>
          <c:dLbls>
            <c:dLbl>
              <c:idx val="0"/>
              <c:layout>
                <c:manualLayout>
                  <c:x val="-0.19636668312054101"/>
                  <c:y val="-0.27578380469592001"/>
                </c:manualLayout>
              </c:layout>
              <c:tx>
                <c:rich>
                  <a:bodyPr/>
                  <a:lstStyle/>
                  <a:p>
                    <a:r>
                      <a:rPr lang="en-US" sz="3200" b="0" u="none" strike="noStrike">
                        <a:solidFill>
                          <a:srgbClr val="FFFFFF"/>
                        </a:solidFill>
                        <a:uFillTx/>
                        <a:latin typeface="Century Gothic"/>
                      </a:rPr>
                      <a:t>57.2%</a:t>
                    </a:r>
                  </a:p>
                </c:rich>
              </c:tx>
              <c:numFmt formatCode="0%" sourceLinked="0"/>
              <c:spPr/>
              <c:dLblPos val="outEnd"/>
              <c:showLegendKey val="0"/>
              <c:showVal val="0"/>
              <c:showCatName val="0"/>
              <c:showSerName val="0"/>
              <c:showPercent val="0"/>
              <c:showBubbleSize val="1"/>
              <c:separator>
</c:separator>
              <c:extLst>
                <c:ext xmlns:c15="http://schemas.microsoft.com/office/drawing/2012/chart" uri="{CE6537A1-D6FC-4f65-9D91-7224C49458BB}">
                  <c15:showDataLabelsRange val="0"/>
                </c:ext>
                <c:ext xmlns:c16="http://schemas.microsoft.com/office/drawing/2014/chart" uri="{C3380CC4-5D6E-409C-BE32-E72D297353CC}">
                  <c16:uniqueId val="{00000001-2554-4F3F-8392-8919B4F83707}"/>
                </c:ext>
              </c:extLst>
            </c:dLbl>
            <c:dLbl>
              <c:idx val="1"/>
              <c:layout>
                <c:manualLayout>
                  <c:x val="0.180179634584895"/>
                  <c:y val="0.11271230762460099"/>
                </c:manualLayout>
              </c:layout>
              <c:numFmt formatCode="0.0%" sourceLinked="0"/>
              <c:spPr/>
              <c:txPr>
                <a:bodyPr wrap="square"/>
                <a:lstStyle/>
                <a:p>
                  <a:pPr>
                    <a:defRPr sz="3200" b="0" u="none" strike="noStrike">
                      <a:solidFill>
                        <a:srgbClr val="FFFFFF"/>
                      </a:solidFill>
                      <a:uFillTx/>
                      <a:latin typeface="Century Gothic"/>
                    </a:defRPr>
                  </a:pPr>
                  <a:endParaRPr lang="es-ES"/>
                </a:p>
              </c:txPr>
              <c:dLblPos val="outEnd"/>
              <c:showLegendKey val="0"/>
              <c:showVal val="0"/>
              <c:showCatName val="0"/>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3-2554-4F3F-8392-8919B4F83707}"/>
                </c:ext>
              </c:extLst>
            </c:dLbl>
            <c:dLbl>
              <c:idx val="2"/>
              <c:layout>
                <c:manualLayout>
                  <c:x val="1.74950830988445E-2"/>
                  <c:y val="3.8083676088502001E-2"/>
                </c:manualLayout>
              </c:layout>
              <c:numFmt formatCode="0.0%" sourceLinked="0"/>
              <c:spPr/>
              <c:txPr>
                <a:bodyPr wrap="square"/>
                <a:lstStyle/>
                <a:p>
                  <a:pPr>
                    <a:defRPr sz="2800" b="0" u="none" strike="noStrike">
                      <a:solidFill>
                        <a:srgbClr val="000000"/>
                      </a:solidFill>
                      <a:uFillTx/>
                      <a:latin typeface="Century Gothic"/>
                    </a:defRPr>
                  </a:pPr>
                  <a:endParaRPr lang="es-ES"/>
                </a:p>
              </c:txPr>
              <c:dLblPos val="outEnd"/>
              <c:showLegendKey val="0"/>
              <c:showVal val="0"/>
              <c:showCatName val="0"/>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5-2554-4F3F-8392-8919B4F83707}"/>
                </c:ext>
              </c:extLst>
            </c:dLbl>
            <c:numFmt formatCode="0.0%" sourceLinked="0"/>
            <c:spPr>
              <a:noFill/>
              <a:ln>
                <a:noFill/>
              </a:ln>
              <a:effectLst/>
            </c:spPr>
            <c:txPr>
              <a:bodyPr wrap="square"/>
              <a:lstStyle/>
              <a:p>
                <a:pPr>
                  <a:defRPr sz="2400" b="1" u="none" strike="noStrike">
                    <a:solidFill>
                      <a:srgbClr val="404040"/>
                    </a:solidFill>
                    <a:uFillTx/>
                    <a:latin typeface="Century Gothic"/>
                  </a:defRPr>
                </a:pPr>
                <a:endParaRPr lang="es-ES"/>
              </a:p>
            </c:txPr>
            <c:dLblPos val="bestFit"/>
            <c:showLegendKey val="0"/>
            <c:showVal val="0"/>
            <c:showCatName val="0"/>
            <c:showSerName val="0"/>
            <c:showPercent val="1"/>
            <c:showBubbleSize val="1"/>
            <c:separator>
</c:separator>
            <c:showLeaderLines val="1"/>
            <c:leaderLines>
              <c:spPr>
                <a:ln w="0">
                  <a:solidFill>
                    <a:srgbClr val="A6A6A6"/>
                  </a:solidFill>
                </a:ln>
              </c:spPr>
            </c:leaderLines>
            <c:extLst>
              <c:ext xmlns:c15="http://schemas.microsoft.com/office/drawing/2012/chart" uri="{CE6537A1-D6FC-4f65-9D91-7224C49458BB}"/>
            </c:extLst>
          </c:dLbls>
          <c:cat>
            <c:strRef>
              <c:f>categories</c:f>
              <c:strCache>
                <c:ptCount val="3"/>
                <c:pt idx="0">
                  <c:v>Financiación Pública Competitiva</c:v>
                </c:pt>
                <c:pt idx="1">
                  <c:v>Servicios Tecnológico</c:v>
                </c:pt>
                <c:pt idx="2">
                  <c:v>Financiación Autonómica no Competitiva</c:v>
                </c:pt>
              </c:strCache>
            </c:strRef>
          </c:cat>
          <c:val>
            <c:numRef>
              <c:f>0</c:f>
              <c:numCache>
                <c:formatCode>General</c:formatCode>
                <c:ptCount val="3"/>
                <c:pt idx="0">
                  <c:v>0.57199999999999995</c:v>
                </c:pt>
                <c:pt idx="1">
                  <c:v>0.40100000000000002</c:v>
                </c:pt>
                <c:pt idx="2">
                  <c:v>2.7E-2</c:v>
                </c:pt>
              </c:numCache>
            </c:numRef>
          </c:val>
          <c:extLst>
            <c:ext xmlns:c16="http://schemas.microsoft.com/office/drawing/2014/chart" uri="{C3380CC4-5D6E-409C-BE32-E72D297353CC}">
              <c16:uniqueId val="{00000006-2554-4F3F-8392-8919B4F83707}"/>
            </c:ext>
          </c:extLst>
        </c:ser>
        <c:dLbls>
          <c:showLegendKey val="0"/>
          <c:showVal val="0"/>
          <c:showCatName val="0"/>
          <c:showSerName val="0"/>
          <c:showPercent val="0"/>
          <c:showBubbleSize val="0"/>
          <c:showLeaderLines val="1"/>
        </c:dLbls>
        <c:firstSliceAng val="0"/>
      </c:pieChart>
      <c:spPr>
        <a:noFill/>
        <a:ln w="0">
          <a:noFill/>
        </a:ln>
      </c:spPr>
    </c:plotArea>
    <c:plotVisOnly val="1"/>
    <c:dispBlanksAs val="gap"/>
    <c:showDLblsOverMax val="1"/>
  </c:chart>
  <c:spPr>
    <a:noFill/>
    <a:ln w="0">
      <a:noFill/>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DB10CCB5-4A37-4827-97D1-3D3EC3661FDA}" type="datetimeFigureOut">
              <a:rPr lang="es-ES" smtClean="0"/>
              <a:t>01/07/2026</a:t>
            </a:fld>
            <a:endParaRPr lang="es-ES"/>
          </a:p>
        </p:txBody>
      </p:sp>
      <p:sp>
        <p:nvSpPr>
          <p:cNvPr id="4" name="Marcador de imagen de diapositiva 3"/>
          <p:cNvSpPr>
            <a:spLocks noGrp="1" noRot="1" noChangeAspect="1"/>
          </p:cNvSpPr>
          <p:nvPr>
            <p:ph type="sldImg" idx="2"/>
          </p:nvPr>
        </p:nvSpPr>
        <p:spPr>
          <a:xfrm>
            <a:off x="869950" y="1257300"/>
            <a:ext cx="6032500" cy="33940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3BDB3935-A631-49A7-867B-89A4D2334BEE}" type="slidenum">
              <a:rPr lang="es-ES" smtClean="0"/>
              <a:t>‹Nº›</a:t>
            </a:fld>
            <a:endParaRPr lang="es-ES"/>
          </a:p>
        </p:txBody>
      </p:sp>
    </p:spTree>
    <p:extLst>
      <p:ext uri="{BB962C8B-B14F-4D97-AF65-F5344CB8AC3E}">
        <p14:creationId xmlns:p14="http://schemas.microsoft.com/office/powerpoint/2010/main" val="1907381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1</a:t>
            </a:fld>
            <a:endParaRPr lang="es-ES"/>
          </a:p>
        </p:txBody>
      </p:sp>
    </p:spTree>
    <p:extLst>
      <p:ext uri="{BB962C8B-B14F-4D97-AF65-F5344CB8AC3E}">
        <p14:creationId xmlns:p14="http://schemas.microsoft.com/office/powerpoint/2010/main" val="1849712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This second result focuses on the relation between model size and latency.</a:t>
            </a:r>
          </a:p>
          <a:p>
            <a:endParaRPr lang="en-US" dirty="0"/>
          </a:p>
          <a:p>
            <a:r>
              <a:rPr lang="en-US" dirty="0"/>
              <a:t>The compact configurations strongly reduce the model size compared with the baseline.</a:t>
            </a:r>
          </a:p>
          <a:p>
            <a:endParaRPr lang="en-US" dirty="0"/>
          </a:p>
          <a:p>
            <a:r>
              <a:rPr lang="en-US" dirty="0"/>
              <a:t>Some reduced variants decrease the model size from tens of megabytes to only a few megabytes or less.</a:t>
            </a:r>
          </a:p>
          <a:p>
            <a:endParaRPr lang="en-US" dirty="0"/>
          </a:p>
          <a:p>
            <a:r>
              <a:rPr lang="en-US" dirty="0"/>
              <a:t>This reduction is useful not only for faster inference, but also for deployment on systems where memory and computational resources are limited.</a:t>
            </a:r>
          </a:p>
          <a:p>
            <a:endParaRPr lang="en-US" dirty="0"/>
          </a:p>
          <a:p>
            <a:r>
              <a:rPr lang="en-US" dirty="0"/>
              <a:t>Again, the selected model should depend on the deployment requirement, not only on the highest </a:t>
            </a:r>
            <a:r>
              <a:rPr lang="en-US" dirty="0" err="1"/>
              <a:t>IoU</a:t>
            </a:r>
            <a:r>
              <a:rPr lang="en-US" dirty="0"/>
              <a:t> value.</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10</a:t>
            </a:fld>
            <a:endParaRPr lang="es-ES"/>
          </a:p>
        </p:txBody>
      </p:sp>
    </p:spTree>
    <p:extLst>
      <p:ext uri="{BB962C8B-B14F-4D97-AF65-F5344CB8AC3E}">
        <p14:creationId xmlns:p14="http://schemas.microsoft.com/office/powerpoint/2010/main" val="2508357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For the final deployment benchmark, inference was evaluated over a separate set of 1025 thermographic images.</a:t>
            </a:r>
          </a:p>
          <a:p>
            <a:endParaRPr lang="en-US" dirty="0"/>
          </a:p>
          <a:p>
            <a:r>
              <a:rPr lang="en-US" dirty="0"/>
              <a:t>It is important to clarify the latency interpretation.</a:t>
            </a:r>
          </a:p>
          <a:p>
            <a:endParaRPr lang="en-US" dirty="0"/>
          </a:p>
          <a:p>
            <a:r>
              <a:rPr lang="en-US" dirty="0"/>
              <a:t>The preliminary architecture and input comparisons used batch size 1.</a:t>
            </a:r>
          </a:p>
          <a:p>
            <a:endParaRPr lang="en-US" dirty="0"/>
          </a:p>
          <a:p>
            <a:r>
              <a:rPr lang="en-US" dirty="0"/>
              <a:t>In contrast, the final deployment benchmark used batched inference.</a:t>
            </a:r>
          </a:p>
          <a:p>
            <a:endParaRPr lang="en-US" dirty="0"/>
          </a:p>
          <a:p>
            <a:r>
              <a:rPr lang="en-US" dirty="0"/>
              <a:t>Therefore, the reported values are effective latency per image under buffered or micro-batched inference.</a:t>
            </a:r>
          </a:p>
          <a:p>
            <a:endParaRPr lang="en-US" dirty="0"/>
          </a:p>
          <a:p>
            <a:r>
              <a:rPr lang="en-US" dirty="0"/>
              <a:t>They should not be interpreted as strict single-frame closed-loop latency.</a:t>
            </a:r>
          </a:p>
          <a:p>
            <a:endParaRPr lang="en-US" dirty="0"/>
          </a:p>
          <a:p>
            <a:r>
              <a:rPr lang="en-US" dirty="0"/>
              <a:t>This slide compares the selected compact models on Machine 1 and Machine 2.</a:t>
            </a:r>
          </a:p>
          <a:p>
            <a:endParaRPr lang="en-US" dirty="0"/>
          </a:p>
          <a:p>
            <a:r>
              <a:rPr lang="en-US" dirty="0"/>
              <a:t>The purpose is not to rank the GPUs theoretically, but to assess whether the reduced models remain practical on different inference platforms.</a:t>
            </a:r>
          </a:p>
          <a:p>
            <a:endParaRPr lang="en-US" dirty="0"/>
          </a:p>
          <a:p>
            <a:r>
              <a:rPr lang="en-US" dirty="0"/>
              <a:t>At this stage, all benchmarks were performed in </a:t>
            </a:r>
            <a:r>
              <a:rPr lang="en-US" dirty="0" err="1"/>
              <a:t>PyTorch</a:t>
            </a:r>
            <a:r>
              <a:rPr lang="en-US" dirty="0"/>
              <a:t>.</a:t>
            </a:r>
          </a:p>
          <a:p>
            <a:endParaRPr lang="en-US" dirty="0"/>
          </a:p>
          <a:p>
            <a:r>
              <a:rPr lang="en-US" dirty="0"/>
              <a:t>ONNX and </a:t>
            </a:r>
            <a:r>
              <a:rPr lang="en-US" dirty="0" err="1"/>
              <a:t>TensorRT</a:t>
            </a:r>
            <a:r>
              <a:rPr lang="en-US" dirty="0"/>
              <a:t> deployment are considered as the next step after selecting the most suitable compact models.</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11</a:t>
            </a:fld>
            <a:endParaRPr lang="es-ES"/>
          </a:p>
        </p:txBody>
      </p:sp>
    </p:spTree>
    <p:extLst>
      <p:ext uri="{BB962C8B-B14F-4D97-AF65-F5344CB8AC3E}">
        <p14:creationId xmlns:p14="http://schemas.microsoft.com/office/powerpoint/2010/main" val="3959415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To conclude, this work evaluated deep segmentation models for infrared thermographic </a:t>
            </a:r>
            <a:r>
              <a:rPr lang="en-US" dirty="0" err="1"/>
              <a:t>meltpool</a:t>
            </a:r>
            <a:r>
              <a:rPr lang="en-US" dirty="0"/>
              <a:t> monitoring, considering both segmentation quality and deployment cost.</a:t>
            </a:r>
          </a:p>
          <a:p>
            <a:endParaRPr lang="en-US" dirty="0"/>
          </a:p>
          <a:p>
            <a:r>
              <a:rPr lang="en-US" dirty="0"/>
              <a:t>The results show that ROI-based U-Net </a:t>
            </a:r>
            <a:r>
              <a:rPr lang="en-US" dirty="0" err="1"/>
              <a:t>ResNet</a:t>
            </a:r>
            <a:r>
              <a:rPr lang="en-US" dirty="0"/>
              <a:t> models provide a good accuracy-latency trade-off.</a:t>
            </a:r>
          </a:p>
          <a:p>
            <a:endParaRPr lang="en-US" dirty="0"/>
          </a:p>
          <a:p>
            <a:r>
              <a:rPr lang="en-US" dirty="0"/>
              <a:t>Encoder simplification can significantly reduce model size and inference latency while preserving useful segmentation quality.</a:t>
            </a:r>
          </a:p>
          <a:p>
            <a:endParaRPr lang="en-US" dirty="0"/>
          </a:p>
          <a:p>
            <a:r>
              <a:rPr lang="en-US" dirty="0"/>
              <a:t>As an outlook, this benchmark will be used as a design guide for lighter edge-oriented CNN architectures.</a:t>
            </a:r>
          </a:p>
          <a:p>
            <a:endParaRPr lang="en-US" dirty="0"/>
          </a:p>
          <a:p>
            <a:r>
              <a:rPr lang="en-US" dirty="0"/>
              <a:t>The next step is to optimize selected models using ONNX and </a:t>
            </a:r>
            <a:r>
              <a:rPr lang="en-US" dirty="0" err="1"/>
              <a:t>TensorRT</a:t>
            </a:r>
            <a:r>
              <a:rPr lang="en-US" dirty="0"/>
              <a:t>, and to evaluate them on additional edge devices, including NVIDIA Jetson platforms.</a:t>
            </a:r>
          </a:p>
        </p:txBody>
      </p:sp>
      <p:sp>
        <p:nvSpPr>
          <p:cNvPr id="4" name="Marcador de número de diapositiva 3"/>
          <p:cNvSpPr>
            <a:spLocks noGrp="1"/>
          </p:cNvSpPr>
          <p:nvPr>
            <p:ph type="sldNum" sz="quarter" idx="5"/>
          </p:nvPr>
        </p:nvSpPr>
        <p:spPr/>
        <p:txBody>
          <a:bodyPr/>
          <a:lstStyle/>
          <a:p>
            <a:fld id="{3BDB3935-A631-49A7-867B-89A4D2334BEE}" type="slidenum">
              <a:rPr lang="es-ES" smtClean="0"/>
              <a:t>12</a:t>
            </a:fld>
            <a:endParaRPr lang="es-ES"/>
          </a:p>
        </p:txBody>
      </p:sp>
    </p:spTree>
    <p:extLst>
      <p:ext uri="{BB962C8B-B14F-4D97-AF65-F5344CB8AC3E}">
        <p14:creationId xmlns:p14="http://schemas.microsoft.com/office/powerpoint/2010/main" val="214583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First, I would like to introduce the monitoring architecture considered in this work.</a:t>
            </a:r>
          </a:p>
          <a:p>
            <a:endParaRPr lang="en-US" dirty="0"/>
          </a:p>
          <a:p>
            <a:r>
              <a:rPr lang="en-US" dirty="0"/>
              <a:t>The infrared camera sends thermal frames to the industrial PC, while process-related information can be exchanged with the robot or control system.</a:t>
            </a:r>
          </a:p>
          <a:p>
            <a:endParaRPr lang="en-US" dirty="0"/>
          </a:p>
          <a:p>
            <a:r>
              <a:rPr lang="en-US" dirty="0"/>
              <a:t>In this configuration, the segmentation model can be executed on an external inference device.</a:t>
            </a:r>
          </a:p>
          <a:p>
            <a:endParaRPr lang="en-US" dirty="0"/>
          </a:p>
          <a:p>
            <a:r>
              <a:rPr lang="en-US" dirty="0"/>
              <a:t>The industrial PC sends the frame, and the inference device returns the predicted </a:t>
            </a:r>
            <a:r>
              <a:rPr lang="en-US" dirty="0" err="1"/>
              <a:t>meltpool</a:t>
            </a:r>
            <a:r>
              <a:rPr lang="en-US" dirty="0"/>
              <a:t> mask and the corresponding descriptors.</a:t>
            </a:r>
          </a:p>
          <a:p>
            <a:endParaRPr lang="en-US" dirty="0"/>
          </a:p>
          <a:p>
            <a:r>
              <a:rPr lang="en-US" dirty="0"/>
              <a:t>So, the model is not considered as an isolated neural network.</a:t>
            </a:r>
          </a:p>
          <a:p>
            <a:endParaRPr lang="en-US" dirty="0"/>
          </a:p>
          <a:p>
            <a:r>
              <a:rPr lang="en-US" dirty="0"/>
              <a:t>It is part of a monitoring pipeline intended to transform thermographic data into useful process information.</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2</a:t>
            </a:fld>
            <a:endParaRPr lang="es-ES"/>
          </a:p>
        </p:txBody>
      </p:sp>
    </p:spTree>
    <p:extLst>
      <p:ext uri="{BB962C8B-B14F-4D97-AF65-F5344CB8AC3E}">
        <p14:creationId xmlns:p14="http://schemas.microsoft.com/office/powerpoint/2010/main" val="728147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Inside this monitoring architecture, the </a:t>
            </a:r>
            <a:r>
              <a:rPr lang="en-US" dirty="0" err="1"/>
              <a:t>meltpool</a:t>
            </a:r>
            <a:r>
              <a:rPr lang="en-US" dirty="0"/>
              <a:t> is one of the most informative regions of the process.</a:t>
            </a:r>
          </a:p>
          <a:p>
            <a:endParaRPr lang="en-US" dirty="0"/>
          </a:p>
          <a:p>
            <a:r>
              <a:rPr lang="en-US" dirty="0"/>
              <a:t>Its geometry and thermal </a:t>
            </a:r>
            <a:r>
              <a:rPr lang="en-US" dirty="0" err="1"/>
              <a:t>behaviour</a:t>
            </a:r>
            <a:r>
              <a:rPr lang="en-US" dirty="0"/>
              <a:t> are closely related to process stability and final part quality.</a:t>
            </a:r>
          </a:p>
          <a:p>
            <a:endParaRPr lang="en-US" dirty="0"/>
          </a:p>
          <a:p>
            <a:r>
              <a:rPr lang="en-US" dirty="0"/>
              <a:t>Variations in </a:t>
            </a:r>
            <a:r>
              <a:rPr lang="en-US" dirty="0" err="1"/>
              <a:t>meltpool</a:t>
            </a:r>
            <a:r>
              <a:rPr lang="en-US" dirty="0"/>
              <a:t> width, area, shape, or thermal distribution may indicate process instabilities such as overheating, lack of fusion, or abnormal laser-material interaction.</a:t>
            </a:r>
          </a:p>
          <a:p>
            <a:endParaRPr lang="en-US" dirty="0"/>
          </a:p>
          <a:p>
            <a:r>
              <a:rPr lang="en-US" dirty="0"/>
              <a:t>Infrared thermography is useful because it provides non-contact thermal monitoring at high acquisition rates.</a:t>
            </a:r>
          </a:p>
          <a:p>
            <a:endParaRPr lang="en-US" dirty="0"/>
          </a:p>
          <a:p>
            <a:r>
              <a:rPr lang="en-US" dirty="0"/>
              <a:t>However, to use this information for supervision or future control, we first need reliable feature extraction from the </a:t>
            </a:r>
            <a:r>
              <a:rPr lang="en-US" dirty="0" err="1"/>
              <a:t>meltpool</a:t>
            </a:r>
            <a:r>
              <a:rPr lang="en-US" dirty="0"/>
              <a:t> region.</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3</a:t>
            </a:fld>
            <a:endParaRPr lang="es-ES"/>
          </a:p>
        </p:txBody>
      </p:sp>
    </p:spTree>
    <p:extLst>
      <p:ext uri="{BB962C8B-B14F-4D97-AF65-F5344CB8AC3E}">
        <p14:creationId xmlns:p14="http://schemas.microsoft.com/office/powerpoint/2010/main" val="3154791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The segmentation mask is not the final objective by itself.</a:t>
            </a:r>
          </a:p>
          <a:p>
            <a:endParaRPr lang="en-US" dirty="0"/>
          </a:p>
          <a:p>
            <a:r>
              <a:rPr lang="en-US" dirty="0"/>
              <a:t>It is an intermediate step.</a:t>
            </a:r>
          </a:p>
          <a:p>
            <a:endParaRPr lang="en-US" dirty="0"/>
          </a:p>
          <a:p>
            <a:r>
              <a:rPr lang="en-US" dirty="0"/>
              <a:t>Starting from the infrared frame, the objective is to obtain a </a:t>
            </a:r>
            <a:r>
              <a:rPr lang="en-US" dirty="0" err="1"/>
              <a:t>meltpool</a:t>
            </a:r>
            <a:r>
              <a:rPr lang="en-US" dirty="0"/>
              <a:t> mask.</a:t>
            </a:r>
          </a:p>
          <a:p>
            <a:endParaRPr lang="en-US" dirty="0"/>
          </a:p>
          <a:p>
            <a:r>
              <a:rPr lang="en-US" dirty="0"/>
              <a:t>From this mask, we can extract compact numerical descriptors, such as area, width, height, centroid position, and intensity-based indicators.</a:t>
            </a:r>
          </a:p>
          <a:p>
            <a:endParaRPr lang="en-US" dirty="0"/>
          </a:p>
          <a:p>
            <a:r>
              <a:rPr lang="en-US" dirty="0"/>
              <a:t>These descriptors are easier to use for process supervision, trend analysis, and future closed-loop control than the raw thermographic image.</a:t>
            </a:r>
          </a:p>
          <a:p>
            <a:endParaRPr lang="en-US" dirty="0"/>
          </a:p>
          <a:p>
            <a:r>
              <a:rPr lang="en-US" dirty="0"/>
              <a:t>So, in this work, segmentation is understood as the step that converts thermographic data into quantitative process information.</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4</a:t>
            </a:fld>
            <a:endParaRPr lang="es-ES"/>
          </a:p>
        </p:txBody>
      </p:sp>
    </p:spTree>
    <p:extLst>
      <p:ext uri="{BB962C8B-B14F-4D97-AF65-F5344CB8AC3E}">
        <p14:creationId xmlns:p14="http://schemas.microsoft.com/office/powerpoint/2010/main" val="591358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Classical segmentation methods are attractive because they are simple, fast, and easy to implement.</a:t>
            </a:r>
          </a:p>
          <a:p>
            <a:endParaRPr lang="en-US" dirty="0"/>
          </a:p>
          <a:p>
            <a:r>
              <a:rPr lang="en-US" dirty="0"/>
              <a:t>For example, fixed thresholding, adaptive thresholding, morphological filtering, and contour extraction can be implemented with low computational cost.</a:t>
            </a:r>
          </a:p>
          <a:p>
            <a:endParaRPr lang="en-US" dirty="0"/>
          </a:p>
          <a:p>
            <a:r>
              <a:rPr lang="en-US" dirty="0"/>
              <a:t>However, they are highly dependent on parameter selection and image normalization.</a:t>
            </a:r>
          </a:p>
          <a:p>
            <a:endParaRPr lang="en-US" dirty="0"/>
          </a:p>
          <a:p>
            <a:r>
              <a:rPr lang="en-US" dirty="0"/>
              <a:t>In this example, the thermal image contains a bright core, but also blooming, thermal halos, and an ambiguous boundary.</a:t>
            </a:r>
          </a:p>
          <a:p>
            <a:endParaRPr lang="en-US" dirty="0"/>
          </a:p>
          <a:p>
            <a:r>
              <a:rPr lang="en-US" dirty="0"/>
              <a:t>Depending on the selected threshold, the resulting mask may include regions that are not necessarily part of the </a:t>
            </a:r>
            <a:r>
              <a:rPr lang="en-US" dirty="0" err="1"/>
              <a:t>meltpool</a:t>
            </a:r>
            <a:r>
              <a:rPr lang="en-US" dirty="0"/>
              <a:t>, or may miss relevant parts of the active region.</a:t>
            </a:r>
          </a:p>
          <a:p>
            <a:endParaRPr lang="en-US" dirty="0"/>
          </a:p>
          <a:p>
            <a:r>
              <a:rPr lang="en-US" dirty="0"/>
              <a:t>So, the motivation for deep segmentation is not that classical methods are useless.</a:t>
            </a:r>
          </a:p>
          <a:p>
            <a:endParaRPr lang="en-US" dirty="0"/>
          </a:p>
          <a:p>
            <a:r>
              <a:rPr lang="en-US" dirty="0"/>
              <a:t>The motivation is that learned models may provide more robust masks under changing thermal conditions.</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5</a:t>
            </a:fld>
            <a:endParaRPr lang="es-ES"/>
          </a:p>
        </p:txBody>
      </p:sp>
    </p:spTree>
    <p:extLst>
      <p:ext uri="{BB962C8B-B14F-4D97-AF65-F5344CB8AC3E}">
        <p14:creationId xmlns:p14="http://schemas.microsoft.com/office/powerpoint/2010/main" val="2441895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The dataset used for training and validation contains 1125 manually annotated thermographic images.</a:t>
            </a:r>
          </a:p>
          <a:p>
            <a:endParaRPr lang="en-US" dirty="0"/>
          </a:p>
          <a:p>
            <a:r>
              <a:rPr lang="en-US" dirty="0"/>
              <a:t>Each image was annotated at pixel level to generate a binary mask of the </a:t>
            </a:r>
            <a:r>
              <a:rPr lang="en-US" dirty="0" err="1"/>
              <a:t>meltpool</a:t>
            </a:r>
            <a:r>
              <a:rPr lang="en-US" dirty="0"/>
              <a:t> region.</a:t>
            </a:r>
          </a:p>
          <a:p>
            <a:endParaRPr lang="en-US" dirty="0"/>
          </a:p>
          <a:p>
            <a:r>
              <a:rPr lang="en-US" dirty="0"/>
              <a:t>We used a fixed 80/20 training and validation split for all model configurations.</a:t>
            </a:r>
          </a:p>
          <a:p>
            <a:endParaRPr lang="en-US" dirty="0"/>
          </a:p>
          <a:p>
            <a:r>
              <a:rPr lang="en-US" dirty="0"/>
              <a:t>This is important because it ensures that the comparison between architectures and optimization strategies is fair.</a:t>
            </a:r>
          </a:p>
          <a:p>
            <a:endParaRPr lang="en-US" dirty="0"/>
          </a:p>
          <a:p>
            <a:r>
              <a:rPr lang="en-US" dirty="0"/>
              <a:t>In addition, a separate set of 1025 thermographic images was used for the deployment-oriented inference benchmark.</a:t>
            </a:r>
          </a:p>
          <a:p>
            <a:endParaRPr lang="en-US" dirty="0"/>
          </a:p>
          <a:p>
            <a:r>
              <a:rPr lang="en-US" dirty="0"/>
              <a:t>We also evaluated different input configurations, including full-frame inputs and region-of-interest inputs.</a:t>
            </a:r>
          </a:p>
          <a:p>
            <a:endParaRPr lang="en-US" dirty="0"/>
          </a:p>
          <a:p>
            <a:r>
              <a:rPr lang="en-US" dirty="0"/>
              <a:t>The reason is that the </a:t>
            </a:r>
            <a:r>
              <a:rPr lang="en-US" dirty="0" err="1"/>
              <a:t>meltpool</a:t>
            </a:r>
            <a:r>
              <a:rPr lang="en-US" dirty="0"/>
              <a:t> occupies only a small part of the original thermographic frame.</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6</a:t>
            </a:fld>
            <a:endParaRPr lang="es-ES"/>
          </a:p>
        </p:txBody>
      </p:sp>
    </p:spTree>
    <p:extLst>
      <p:ext uri="{BB962C8B-B14F-4D97-AF65-F5344CB8AC3E}">
        <p14:creationId xmlns:p14="http://schemas.microsoft.com/office/powerpoint/2010/main" val="2552165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For the initial model selection, we focused on U-Net and DeepLabV3+-type architectures.</a:t>
            </a:r>
          </a:p>
          <a:p>
            <a:endParaRPr lang="en-US" dirty="0"/>
          </a:p>
          <a:p>
            <a:r>
              <a:rPr lang="en-US" dirty="0"/>
              <a:t>Both are configurable encoder-decoder segmentation models, which allowed us to compare different encoders under a common framework.</a:t>
            </a:r>
          </a:p>
          <a:p>
            <a:endParaRPr lang="en-US" dirty="0"/>
          </a:p>
          <a:p>
            <a:r>
              <a:rPr lang="en-US" dirty="0"/>
              <a:t>As encoders, we evaluated </a:t>
            </a:r>
            <a:r>
              <a:rPr lang="en-US" dirty="0" err="1"/>
              <a:t>ResNet</a:t>
            </a:r>
            <a:r>
              <a:rPr lang="en-US" dirty="0"/>
              <a:t>, MobileNetV2, and </a:t>
            </a:r>
            <a:r>
              <a:rPr lang="en-US" dirty="0" err="1"/>
              <a:t>EfficientNet</a:t>
            </a:r>
            <a:r>
              <a:rPr lang="en-US" dirty="0"/>
              <a:t>.</a:t>
            </a:r>
          </a:p>
          <a:p>
            <a:endParaRPr lang="en-US" dirty="0"/>
          </a:p>
          <a:p>
            <a:r>
              <a:rPr lang="en-US" dirty="0"/>
              <a:t>The experiments were carried out on two machines. Machine 1 was used as the main benchmark platform, while Machine 2 was included to evaluate portability to a secondary inference platform.</a:t>
            </a:r>
          </a:p>
          <a:p>
            <a:endParaRPr lang="en-US" dirty="0"/>
          </a:p>
          <a:p>
            <a:r>
              <a:rPr lang="en-US" dirty="0"/>
              <a:t>All benchmarks at this stage were performed in </a:t>
            </a:r>
            <a:r>
              <a:rPr lang="en-US" dirty="0" err="1"/>
              <a:t>PyTorch</a:t>
            </a:r>
            <a:r>
              <a:rPr lang="en-US" dirty="0"/>
              <a:t>.</a:t>
            </a:r>
          </a:p>
          <a:p>
            <a:endParaRPr lang="en-US" dirty="0"/>
          </a:p>
          <a:p>
            <a:r>
              <a:rPr lang="en-US" dirty="0"/>
              <a:t>The architecture screening showed that U-Net with a </a:t>
            </a:r>
            <a:r>
              <a:rPr lang="en-US" dirty="0" err="1"/>
              <a:t>ResNet</a:t>
            </a:r>
            <a:r>
              <a:rPr lang="en-US" dirty="0"/>
              <a:t> encoder provided the best compromise between segmentation quality and inference latency.</a:t>
            </a:r>
          </a:p>
          <a:p>
            <a:endParaRPr lang="en-US" dirty="0"/>
          </a:p>
          <a:p>
            <a:r>
              <a:rPr lang="en-US" dirty="0"/>
              <a:t>An important observation is that lower parameter count did not automatically mean lower latency.</a:t>
            </a:r>
          </a:p>
          <a:p>
            <a:endParaRPr lang="en-US" dirty="0"/>
          </a:p>
          <a:p>
            <a:r>
              <a:rPr lang="en-US" dirty="0"/>
              <a:t>Latency also depends on operator implementation, memory access patterns, hardware utilization, and the runtime environment.</a:t>
            </a:r>
          </a:p>
          <a:p>
            <a:endParaRPr lang="en-US" dirty="0"/>
          </a:p>
          <a:p>
            <a:r>
              <a:rPr lang="en-US" dirty="0"/>
              <a:t>For this reason, U-Net with a </a:t>
            </a:r>
            <a:r>
              <a:rPr lang="en-US" dirty="0" err="1"/>
              <a:t>ResNet</a:t>
            </a:r>
            <a:r>
              <a:rPr lang="en-US" dirty="0"/>
              <a:t> encoder was selected for the detailed optimization study.</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7</a:t>
            </a:fld>
            <a:endParaRPr lang="es-ES"/>
          </a:p>
        </p:txBody>
      </p:sp>
    </p:spTree>
    <p:extLst>
      <p:ext uri="{BB962C8B-B14F-4D97-AF65-F5344CB8AC3E}">
        <p14:creationId xmlns:p14="http://schemas.microsoft.com/office/powerpoint/2010/main" val="1974753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After selecting the U-Net </a:t>
            </a:r>
            <a:r>
              <a:rPr lang="en-US" dirty="0" err="1"/>
              <a:t>ResNet</a:t>
            </a:r>
            <a:r>
              <a:rPr lang="en-US" dirty="0"/>
              <a:t> model family, we </a:t>
            </a:r>
            <a:r>
              <a:rPr lang="en-US" dirty="0" err="1"/>
              <a:t>analysed</a:t>
            </a:r>
            <a:r>
              <a:rPr lang="en-US" dirty="0"/>
              <a:t> whether the encoder could be simplified.</a:t>
            </a:r>
          </a:p>
          <a:p>
            <a:endParaRPr lang="en-US" dirty="0"/>
          </a:p>
          <a:p>
            <a:r>
              <a:rPr lang="en-US" dirty="0"/>
              <a:t>The idea was to test if the baseline model contained more capacity than required for this specific thermographic segmentation task.</a:t>
            </a:r>
          </a:p>
          <a:p>
            <a:endParaRPr lang="en-US" dirty="0"/>
          </a:p>
          <a:p>
            <a:r>
              <a:rPr lang="en-US" dirty="0"/>
              <a:t>In this scheme, filters refer to the number of feature channels in the convolutional layers.</a:t>
            </a:r>
          </a:p>
          <a:p>
            <a:endParaRPr lang="en-US" dirty="0"/>
          </a:p>
          <a:p>
            <a:r>
              <a:rPr lang="en-US" dirty="0"/>
              <a:t>Blocks refer to the number of residual units inside each encoder stage.</a:t>
            </a:r>
          </a:p>
          <a:p>
            <a:endParaRPr lang="en-US" dirty="0"/>
          </a:p>
          <a:p>
            <a:r>
              <a:rPr lang="en-US" dirty="0"/>
              <a:t>Stages refer to the depth of the encoder, especially the deepest stage.</a:t>
            </a:r>
          </a:p>
          <a:p>
            <a:endParaRPr lang="en-US" dirty="0"/>
          </a:p>
          <a:p>
            <a:r>
              <a:rPr lang="en-US" dirty="0"/>
              <a:t>We evaluated these reductions individually and in combination.</a:t>
            </a:r>
          </a:p>
          <a:p>
            <a:endParaRPr lang="en-US" dirty="0"/>
          </a:p>
          <a:p>
            <a:r>
              <a:rPr lang="en-US" dirty="0"/>
              <a:t>The objective was to reduce model size and inference latency while preserving useful segmentation quality for reliable </a:t>
            </a:r>
            <a:r>
              <a:rPr lang="en-US" dirty="0" err="1"/>
              <a:t>meltpool</a:t>
            </a:r>
            <a:r>
              <a:rPr lang="en-US" dirty="0"/>
              <a:t> descriptor extraction.</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8</a:t>
            </a:fld>
            <a:endParaRPr lang="es-ES"/>
          </a:p>
        </p:txBody>
      </p:sp>
    </p:spTree>
    <p:extLst>
      <p:ext uri="{BB962C8B-B14F-4D97-AF65-F5344CB8AC3E}">
        <p14:creationId xmlns:p14="http://schemas.microsoft.com/office/powerpoint/2010/main" val="2142709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This slide shows the trade-off between segmentation quality and GPU latency for the simplified U-Net </a:t>
            </a:r>
            <a:r>
              <a:rPr lang="en-US" dirty="0" err="1"/>
              <a:t>ResNet</a:t>
            </a:r>
            <a:r>
              <a:rPr lang="en-US" dirty="0"/>
              <a:t> configurations.</a:t>
            </a:r>
          </a:p>
          <a:p>
            <a:endParaRPr lang="en-US" dirty="0"/>
          </a:p>
          <a:p>
            <a:r>
              <a:rPr lang="en-US" dirty="0"/>
              <a:t>The baseline model achieved the highest segmentation quality, but it was also larger and more computationally expensive.</a:t>
            </a:r>
          </a:p>
          <a:p>
            <a:endParaRPr lang="en-US" dirty="0"/>
          </a:p>
          <a:p>
            <a:r>
              <a:rPr lang="en-US" dirty="0"/>
              <a:t>Several compact configurations achieved slightly lower </a:t>
            </a:r>
            <a:r>
              <a:rPr lang="en-US" dirty="0" err="1"/>
              <a:t>IoU</a:t>
            </a:r>
            <a:r>
              <a:rPr lang="en-US" dirty="0"/>
              <a:t>, but with a significant reduction in latency.</a:t>
            </a:r>
          </a:p>
          <a:p>
            <a:endParaRPr lang="en-US" dirty="0"/>
          </a:p>
          <a:p>
            <a:r>
              <a:rPr lang="en-US" dirty="0"/>
              <a:t>This is important because the model can be fast and compact enough for the deployment scenario.</a:t>
            </a:r>
          </a:p>
          <a:p>
            <a:endParaRPr lang="en-US" dirty="0"/>
          </a:p>
          <a:p>
            <a:r>
              <a:rPr lang="en-US" dirty="0"/>
              <a:t>The main message is that encoder simplification provides different operating points depending on the constraint.</a:t>
            </a:r>
          </a:p>
          <a:p>
            <a:endParaRPr lang="en-US" dirty="0"/>
          </a:p>
          <a:p>
            <a:r>
              <a:rPr lang="en-US" dirty="0"/>
              <a:t>For example, maximum accuracy, lower latency, smaller size, or better portability.</a:t>
            </a:r>
            <a:endParaRPr lang="es-ES" dirty="0"/>
          </a:p>
        </p:txBody>
      </p:sp>
      <p:sp>
        <p:nvSpPr>
          <p:cNvPr id="4" name="Marcador de número de diapositiva 3"/>
          <p:cNvSpPr>
            <a:spLocks noGrp="1"/>
          </p:cNvSpPr>
          <p:nvPr>
            <p:ph type="sldNum" sz="quarter" idx="5"/>
          </p:nvPr>
        </p:nvSpPr>
        <p:spPr/>
        <p:txBody>
          <a:bodyPr/>
          <a:lstStyle/>
          <a:p>
            <a:fld id="{3BDB3935-A631-49A7-867B-89A4D2334BEE}" type="slidenum">
              <a:rPr lang="es-ES" smtClean="0"/>
              <a:t>9</a:t>
            </a:fld>
            <a:endParaRPr lang="es-ES"/>
          </a:p>
        </p:txBody>
      </p:sp>
    </p:spTree>
    <p:extLst>
      <p:ext uri="{BB962C8B-B14F-4D97-AF65-F5344CB8AC3E}">
        <p14:creationId xmlns:p14="http://schemas.microsoft.com/office/powerpoint/2010/main" val="979097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Front_Page">
    <p:spTree>
      <p:nvGrpSpPr>
        <p:cNvPr id="1" name=""/>
        <p:cNvGrpSpPr/>
        <p:nvPr/>
      </p:nvGrpSpPr>
      <p:grpSpPr>
        <a:xfrm>
          <a:off x="0" y="0"/>
          <a:ext cx="0" cy="0"/>
          <a:chOff x="0" y="0"/>
          <a:chExt cx="0" cy="0"/>
        </a:xfrm>
      </p:grpSpPr>
      <p:sp>
        <p:nvSpPr>
          <p:cNvPr id="10"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11"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8_Areas_Expertise">
    <p:spTree>
      <p:nvGrpSpPr>
        <p:cNvPr id="1" name=""/>
        <p:cNvGrpSpPr/>
        <p:nvPr/>
      </p:nvGrpSpPr>
      <p:grpSpPr>
        <a:xfrm>
          <a:off x="0" y="0"/>
          <a:ext cx="0" cy="0"/>
          <a:chOff x="0" y="0"/>
          <a:chExt cx="0" cy="0"/>
        </a:xfrm>
      </p:grpSpPr>
      <p:sp>
        <p:nvSpPr>
          <p:cNvPr id="308"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309"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17"/>
          </p:nvPr>
        </p:nvSpPr>
        <p:spPr/>
        <p:txBody>
          <a:bodyPr/>
          <a:lstStyle/>
          <a:p>
            <a:r>
              <a:t>Footer</a:t>
            </a:r>
          </a:p>
        </p:txBody>
      </p:sp>
      <p:sp>
        <p:nvSpPr>
          <p:cNvPr id="5" name="PlaceHolder 4"/>
          <p:cNvSpPr>
            <a:spLocks noGrp="1"/>
          </p:cNvSpPr>
          <p:nvPr>
            <p:ph type="sldNum" idx="18"/>
          </p:nvPr>
        </p:nvSpPr>
        <p:spPr/>
        <p:txBody>
          <a:bodyPr/>
          <a:lstStyle/>
          <a:p>
            <a:fld id="{3D0CD92A-706A-4329-BF68-D3486F8E4DE6}" type="slidenum">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9_References">
    <p:spTree>
      <p:nvGrpSpPr>
        <p:cNvPr id="1" name=""/>
        <p:cNvGrpSpPr/>
        <p:nvPr/>
      </p:nvGrpSpPr>
      <p:grpSpPr>
        <a:xfrm>
          <a:off x="0" y="0"/>
          <a:ext cx="0" cy="0"/>
          <a:chOff x="0" y="0"/>
          <a:chExt cx="0" cy="0"/>
        </a:xfrm>
      </p:grpSpPr>
      <p:sp>
        <p:nvSpPr>
          <p:cNvPr id="334"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335"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19"/>
          </p:nvPr>
        </p:nvSpPr>
        <p:spPr/>
        <p:txBody>
          <a:bodyPr/>
          <a:lstStyle/>
          <a:p>
            <a:r>
              <a:t>Footer</a:t>
            </a:r>
          </a:p>
        </p:txBody>
      </p:sp>
      <p:sp>
        <p:nvSpPr>
          <p:cNvPr id="5" name="PlaceHolder 4"/>
          <p:cNvSpPr>
            <a:spLocks noGrp="1"/>
          </p:cNvSpPr>
          <p:nvPr>
            <p:ph type="sldNum" idx="20"/>
          </p:nvPr>
        </p:nvSpPr>
        <p:spPr/>
        <p:txBody>
          <a:bodyPr/>
          <a:lstStyle/>
          <a:p>
            <a:fld id="{69D28737-EAE2-42F4-9D64-3E8E6A30F58F}" type="slidenum">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econdary_Front_Page">
    <p:spTree>
      <p:nvGrpSpPr>
        <p:cNvPr id="1" name=""/>
        <p:cNvGrpSpPr/>
        <p:nvPr/>
      </p:nvGrpSpPr>
      <p:grpSpPr>
        <a:xfrm>
          <a:off x="0" y="0"/>
          <a:ext cx="0" cy="0"/>
          <a:chOff x="0" y="0"/>
          <a:chExt cx="0" cy="0"/>
        </a:xfrm>
      </p:grpSpPr>
      <p:sp>
        <p:nvSpPr>
          <p:cNvPr id="343"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344"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ontent_Slide_1">
    <p:spTree>
      <p:nvGrpSpPr>
        <p:cNvPr id="1" name=""/>
        <p:cNvGrpSpPr/>
        <p:nvPr/>
      </p:nvGrpSpPr>
      <p:grpSpPr>
        <a:xfrm>
          <a:off x="0" y="0"/>
          <a:ext cx="0" cy="0"/>
          <a:chOff x="0" y="0"/>
          <a:chExt cx="0" cy="0"/>
        </a:xfrm>
      </p:grpSpPr>
      <p:sp>
        <p:nvSpPr>
          <p:cNvPr id="2" name="PlaceHolder 1"/>
          <p:cNvSpPr>
            <a:spLocks noGrp="1"/>
          </p:cNvSpPr>
          <p:nvPr>
            <p:ph type="ftr" idx="23"/>
          </p:nvPr>
        </p:nvSpPr>
        <p:spPr/>
        <p:txBody>
          <a:bodyPr/>
          <a:lstStyle/>
          <a:p>
            <a:r>
              <a:t>Footer</a:t>
            </a:r>
          </a:p>
        </p:txBody>
      </p:sp>
      <p:sp>
        <p:nvSpPr>
          <p:cNvPr id="3" name="PlaceHolder 2"/>
          <p:cNvSpPr>
            <a:spLocks noGrp="1"/>
          </p:cNvSpPr>
          <p:nvPr>
            <p:ph type="sldNum" idx="24"/>
          </p:nvPr>
        </p:nvSpPr>
        <p:spPr/>
        <p:txBody>
          <a:bodyPr/>
          <a:lstStyle/>
          <a:p>
            <a:fld id="{AED4479E-DC42-45E8-BE84-99C4AF661130}" type="slidenum">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ontent_Slide_2">
    <p:spTree>
      <p:nvGrpSpPr>
        <p:cNvPr id="1" name=""/>
        <p:cNvGrpSpPr/>
        <p:nvPr/>
      </p:nvGrpSpPr>
      <p:grpSpPr>
        <a:xfrm>
          <a:off x="0" y="0"/>
          <a:ext cx="0" cy="0"/>
          <a:chOff x="0" y="0"/>
          <a:chExt cx="0" cy="0"/>
        </a:xfrm>
      </p:grpSpPr>
      <p:sp>
        <p:nvSpPr>
          <p:cNvPr id="2" name="PlaceHolder 1"/>
          <p:cNvSpPr>
            <a:spLocks noGrp="1"/>
          </p:cNvSpPr>
          <p:nvPr>
            <p:ph type="ftr" idx="25"/>
          </p:nvPr>
        </p:nvSpPr>
        <p:spPr/>
        <p:txBody>
          <a:bodyPr/>
          <a:lstStyle/>
          <a:p>
            <a:r>
              <a:t>Footer</a:t>
            </a:r>
          </a:p>
        </p:txBody>
      </p:sp>
      <p:sp>
        <p:nvSpPr>
          <p:cNvPr id="3" name="PlaceHolder 2"/>
          <p:cNvSpPr>
            <a:spLocks noGrp="1"/>
          </p:cNvSpPr>
          <p:nvPr>
            <p:ph type="sldNum" idx="26"/>
          </p:nvPr>
        </p:nvSpPr>
        <p:spPr/>
        <p:txBody>
          <a:bodyPr/>
          <a:lstStyle/>
          <a:p>
            <a:fld id="{463C097A-3F41-420C-982F-85108D63C849}" type="slidenum">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Final_Slid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Content_Slide_2">
    <p:spTree>
      <p:nvGrpSpPr>
        <p:cNvPr id="1" name=""/>
        <p:cNvGrpSpPr/>
        <p:nvPr/>
      </p:nvGrpSpPr>
      <p:grpSpPr>
        <a:xfrm>
          <a:off x="0" y="0"/>
          <a:ext cx="0" cy="0"/>
          <a:chOff x="0" y="0"/>
          <a:chExt cx="0" cy="0"/>
        </a:xfrm>
      </p:grpSpPr>
      <p:sp>
        <p:nvSpPr>
          <p:cNvPr id="2" name="PlaceHolder 1"/>
          <p:cNvSpPr>
            <a:spLocks noGrp="1"/>
          </p:cNvSpPr>
          <p:nvPr>
            <p:ph type="ftr" idx="27"/>
          </p:nvPr>
        </p:nvSpPr>
        <p:spPr/>
        <p:txBody>
          <a:bodyPr/>
          <a:lstStyle/>
          <a:p>
            <a:r>
              <a:t>Footer</a:t>
            </a:r>
          </a:p>
        </p:txBody>
      </p:sp>
      <p:sp>
        <p:nvSpPr>
          <p:cNvPr id="3" name="PlaceHolder 2"/>
          <p:cNvSpPr>
            <a:spLocks noGrp="1"/>
          </p:cNvSpPr>
          <p:nvPr>
            <p:ph type="sldNum" idx="28"/>
          </p:nvPr>
        </p:nvSpPr>
        <p:spPr/>
        <p:txBody>
          <a:bodyPr/>
          <a:lstStyle/>
          <a:p>
            <a:fld id="{05F68885-B100-4533-8FC6-826F23A383B0}" type="slidenum">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Content_Slide_2">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lstStyle/>
          <a:p>
            <a:r>
              <a:t>Footer</a:t>
            </a:r>
          </a:p>
        </p:txBody>
      </p:sp>
      <p:sp>
        <p:nvSpPr>
          <p:cNvPr id="3" name="PlaceHolder 2"/>
          <p:cNvSpPr>
            <a:spLocks noGrp="1"/>
          </p:cNvSpPr>
          <p:nvPr>
            <p:ph type="sldNum" idx="30"/>
          </p:nvPr>
        </p:nvSpPr>
        <p:spPr/>
        <p:txBody>
          <a:bodyPr/>
          <a:lstStyle/>
          <a:p>
            <a:fld id="{4376D4C0-81B4-44B6-B2D0-BC57897F4E41}" type="slidenum">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_Content_Slide_2">
    <p:spTree>
      <p:nvGrpSpPr>
        <p:cNvPr id="1" name=""/>
        <p:cNvGrpSpPr/>
        <p:nvPr/>
      </p:nvGrpSpPr>
      <p:grpSpPr>
        <a:xfrm>
          <a:off x="0" y="0"/>
          <a:ext cx="0" cy="0"/>
          <a:chOff x="0" y="0"/>
          <a:chExt cx="0" cy="0"/>
        </a:xfrm>
      </p:grpSpPr>
      <p:sp>
        <p:nvSpPr>
          <p:cNvPr id="2" name="PlaceHolder 1"/>
          <p:cNvSpPr>
            <a:spLocks noGrp="1"/>
          </p:cNvSpPr>
          <p:nvPr>
            <p:ph type="ftr" idx="31"/>
          </p:nvPr>
        </p:nvSpPr>
        <p:spPr/>
        <p:txBody>
          <a:bodyPr/>
          <a:lstStyle/>
          <a:p>
            <a:r>
              <a:t>Footer</a:t>
            </a:r>
          </a:p>
        </p:txBody>
      </p:sp>
      <p:sp>
        <p:nvSpPr>
          <p:cNvPr id="3" name="PlaceHolder 2"/>
          <p:cNvSpPr>
            <a:spLocks noGrp="1"/>
          </p:cNvSpPr>
          <p:nvPr>
            <p:ph type="sldNum" idx="32"/>
          </p:nvPr>
        </p:nvSpPr>
        <p:spPr/>
        <p:txBody>
          <a:bodyPr/>
          <a:lstStyle/>
          <a:p>
            <a:fld id="{3DF9037E-237F-4CF7-B6A8-B12D25B55DA0}" type="slidenum">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4_Content_Slide_2">
    <p:spTree>
      <p:nvGrpSpPr>
        <p:cNvPr id="1" name=""/>
        <p:cNvGrpSpPr/>
        <p:nvPr/>
      </p:nvGrpSpPr>
      <p:grpSpPr>
        <a:xfrm>
          <a:off x="0" y="0"/>
          <a:ext cx="0" cy="0"/>
          <a:chOff x="0" y="0"/>
          <a:chExt cx="0" cy="0"/>
        </a:xfrm>
      </p:grpSpPr>
      <p:sp>
        <p:nvSpPr>
          <p:cNvPr id="2" name="PlaceHolder 1"/>
          <p:cNvSpPr>
            <a:spLocks noGrp="1"/>
          </p:cNvSpPr>
          <p:nvPr>
            <p:ph type="ftr" idx="33"/>
          </p:nvPr>
        </p:nvSpPr>
        <p:spPr/>
        <p:txBody>
          <a:bodyPr/>
          <a:lstStyle/>
          <a:p>
            <a:r>
              <a:t>Footer</a:t>
            </a:r>
          </a:p>
        </p:txBody>
      </p:sp>
      <p:sp>
        <p:nvSpPr>
          <p:cNvPr id="3" name="PlaceHolder 2"/>
          <p:cNvSpPr>
            <a:spLocks noGrp="1"/>
          </p:cNvSpPr>
          <p:nvPr>
            <p:ph type="sldNum" idx="34"/>
          </p:nvPr>
        </p:nvSpPr>
        <p:spPr/>
        <p:txBody>
          <a:bodyPr/>
          <a:lstStyle/>
          <a:p>
            <a:fld id="{1ADDE1AE-B157-4A3E-B3FF-9AA8DAAC8039}"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Index">
    <p:spTree>
      <p:nvGrpSpPr>
        <p:cNvPr id="1" name=""/>
        <p:cNvGrpSpPr/>
        <p:nvPr/>
      </p:nvGrpSpPr>
      <p:grpSpPr>
        <a:xfrm>
          <a:off x="0" y="0"/>
          <a:ext cx="0" cy="0"/>
          <a:chOff x="0" y="0"/>
          <a:chExt cx="0" cy="0"/>
        </a:xfrm>
      </p:grpSpPr>
      <p:sp>
        <p:nvSpPr>
          <p:cNvPr id="56"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57"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336CB01E-7272-4358-8043-FFF7E92923A5}" type="slidenum">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5_Content_Slide_2">
    <p:spTree>
      <p:nvGrpSpPr>
        <p:cNvPr id="1" name=""/>
        <p:cNvGrpSpPr/>
        <p:nvPr/>
      </p:nvGrpSpPr>
      <p:grpSpPr>
        <a:xfrm>
          <a:off x="0" y="0"/>
          <a:ext cx="0" cy="0"/>
          <a:chOff x="0" y="0"/>
          <a:chExt cx="0" cy="0"/>
        </a:xfrm>
      </p:grpSpPr>
      <p:sp>
        <p:nvSpPr>
          <p:cNvPr id="2" name="PlaceHolder 1"/>
          <p:cNvSpPr>
            <a:spLocks noGrp="1"/>
          </p:cNvSpPr>
          <p:nvPr>
            <p:ph type="ftr" idx="35"/>
          </p:nvPr>
        </p:nvSpPr>
        <p:spPr/>
        <p:txBody>
          <a:bodyPr/>
          <a:lstStyle/>
          <a:p>
            <a:r>
              <a:t>Footer</a:t>
            </a:r>
          </a:p>
        </p:txBody>
      </p:sp>
      <p:sp>
        <p:nvSpPr>
          <p:cNvPr id="3" name="PlaceHolder 2"/>
          <p:cNvSpPr>
            <a:spLocks noGrp="1"/>
          </p:cNvSpPr>
          <p:nvPr>
            <p:ph type="sldNum" idx="36"/>
          </p:nvPr>
        </p:nvSpPr>
        <p:spPr/>
        <p:txBody>
          <a:bodyPr/>
          <a:lstStyle/>
          <a:p>
            <a:fld id="{4014C429-B3F4-4EBB-94AE-45F168AA96A4}" type="slidenum">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6_Content_Slide_2">
    <p:spTree>
      <p:nvGrpSpPr>
        <p:cNvPr id="1" name=""/>
        <p:cNvGrpSpPr/>
        <p:nvPr/>
      </p:nvGrpSpPr>
      <p:grpSpPr>
        <a:xfrm>
          <a:off x="0" y="0"/>
          <a:ext cx="0" cy="0"/>
          <a:chOff x="0" y="0"/>
          <a:chExt cx="0" cy="0"/>
        </a:xfrm>
      </p:grpSpPr>
      <p:sp>
        <p:nvSpPr>
          <p:cNvPr id="2" name="PlaceHolder 1"/>
          <p:cNvSpPr>
            <a:spLocks noGrp="1"/>
          </p:cNvSpPr>
          <p:nvPr>
            <p:ph type="ftr" idx="37"/>
          </p:nvPr>
        </p:nvSpPr>
        <p:spPr/>
        <p:txBody>
          <a:bodyPr/>
          <a:lstStyle/>
          <a:p>
            <a:r>
              <a:t>Footer</a:t>
            </a:r>
          </a:p>
        </p:txBody>
      </p:sp>
      <p:sp>
        <p:nvSpPr>
          <p:cNvPr id="3" name="PlaceHolder 2"/>
          <p:cNvSpPr>
            <a:spLocks noGrp="1"/>
          </p:cNvSpPr>
          <p:nvPr>
            <p:ph type="sldNum" idx="38"/>
          </p:nvPr>
        </p:nvSpPr>
        <p:spPr/>
        <p:txBody>
          <a:bodyPr/>
          <a:lstStyle/>
          <a:p>
            <a:fld id="{3F6B7F9B-CA24-4298-8ED7-CB4FAE1696F6}" type="slidenum">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7_Content_Slide_2">
    <p:spTree>
      <p:nvGrpSpPr>
        <p:cNvPr id="1" name=""/>
        <p:cNvGrpSpPr/>
        <p:nvPr/>
      </p:nvGrpSpPr>
      <p:grpSpPr>
        <a:xfrm>
          <a:off x="0" y="0"/>
          <a:ext cx="0" cy="0"/>
          <a:chOff x="0" y="0"/>
          <a:chExt cx="0" cy="0"/>
        </a:xfrm>
      </p:grpSpPr>
      <p:sp>
        <p:nvSpPr>
          <p:cNvPr id="2" name="PlaceHolder 1"/>
          <p:cNvSpPr>
            <a:spLocks noGrp="1"/>
          </p:cNvSpPr>
          <p:nvPr>
            <p:ph type="ftr" idx="39"/>
          </p:nvPr>
        </p:nvSpPr>
        <p:spPr/>
        <p:txBody>
          <a:bodyPr/>
          <a:lstStyle/>
          <a:p>
            <a:r>
              <a:t>Footer</a:t>
            </a:r>
          </a:p>
        </p:txBody>
      </p:sp>
      <p:sp>
        <p:nvSpPr>
          <p:cNvPr id="3" name="PlaceHolder 2"/>
          <p:cNvSpPr>
            <a:spLocks noGrp="1"/>
          </p:cNvSpPr>
          <p:nvPr>
            <p:ph type="sldNum" idx="40"/>
          </p:nvPr>
        </p:nvSpPr>
        <p:spPr/>
        <p:txBody>
          <a:bodyPr/>
          <a:lstStyle/>
          <a:p>
            <a:fld id="{CF5B3441-326C-4A67-A3F5-5413B1655832}" type="slidenum">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8_Content_Slide_2">
    <p:spTree>
      <p:nvGrpSpPr>
        <p:cNvPr id="1" name=""/>
        <p:cNvGrpSpPr/>
        <p:nvPr/>
      </p:nvGrpSpPr>
      <p:grpSpPr>
        <a:xfrm>
          <a:off x="0" y="0"/>
          <a:ext cx="0" cy="0"/>
          <a:chOff x="0" y="0"/>
          <a:chExt cx="0" cy="0"/>
        </a:xfrm>
      </p:grpSpPr>
      <p:sp>
        <p:nvSpPr>
          <p:cNvPr id="2" name="PlaceHolder 1"/>
          <p:cNvSpPr>
            <a:spLocks noGrp="1"/>
          </p:cNvSpPr>
          <p:nvPr>
            <p:ph type="ftr" idx="41"/>
          </p:nvPr>
        </p:nvSpPr>
        <p:spPr/>
        <p:txBody>
          <a:bodyPr/>
          <a:lstStyle/>
          <a:p>
            <a:r>
              <a:t>Footer</a:t>
            </a:r>
          </a:p>
        </p:txBody>
      </p:sp>
      <p:sp>
        <p:nvSpPr>
          <p:cNvPr id="3" name="PlaceHolder 2"/>
          <p:cNvSpPr>
            <a:spLocks noGrp="1"/>
          </p:cNvSpPr>
          <p:nvPr>
            <p:ph type="sldNum" idx="42"/>
          </p:nvPr>
        </p:nvSpPr>
        <p:spPr/>
        <p:txBody>
          <a:bodyPr/>
          <a:lstStyle/>
          <a:p>
            <a:fld id="{06A74006-D659-4D52-9FE8-A43C38465677}"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Who_we_are">
    <p:spTree>
      <p:nvGrpSpPr>
        <p:cNvPr id="1" name=""/>
        <p:cNvGrpSpPr/>
        <p:nvPr/>
      </p:nvGrpSpPr>
      <p:grpSpPr>
        <a:xfrm>
          <a:off x="0" y="0"/>
          <a:ext cx="0" cy="0"/>
          <a:chOff x="0" y="0"/>
          <a:chExt cx="0" cy="0"/>
        </a:xfrm>
      </p:grpSpPr>
      <p:sp>
        <p:nvSpPr>
          <p:cNvPr id="101"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102"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3"/>
          </p:nvPr>
        </p:nvSpPr>
        <p:spPr/>
        <p:txBody>
          <a:bodyPr/>
          <a:lstStyle/>
          <a:p>
            <a:r>
              <a:t>Footer</a:t>
            </a:r>
          </a:p>
        </p:txBody>
      </p:sp>
      <p:sp>
        <p:nvSpPr>
          <p:cNvPr id="5" name="PlaceHolder 4"/>
          <p:cNvSpPr>
            <a:spLocks noGrp="1"/>
          </p:cNvSpPr>
          <p:nvPr>
            <p:ph type="sldNum" idx="4"/>
          </p:nvPr>
        </p:nvSpPr>
        <p:spPr/>
        <p:txBody>
          <a:bodyPr/>
          <a:lstStyle/>
          <a:p>
            <a:fld id="{D322B8D9-9159-48BE-A5E4-FAF39CCF3209}"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TheAssociation">
    <p:spTree>
      <p:nvGrpSpPr>
        <p:cNvPr id="1" name=""/>
        <p:cNvGrpSpPr/>
        <p:nvPr/>
      </p:nvGrpSpPr>
      <p:grpSpPr>
        <a:xfrm>
          <a:off x="0" y="0"/>
          <a:ext cx="0" cy="0"/>
          <a:chOff x="0" y="0"/>
          <a:chExt cx="0" cy="0"/>
        </a:xfrm>
      </p:grpSpPr>
      <p:sp>
        <p:nvSpPr>
          <p:cNvPr id="129"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130"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0CF7D986-8E60-4251-8A8D-A14CF729B2F0}"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Figures">
    <p:spTree>
      <p:nvGrpSpPr>
        <p:cNvPr id="1" name=""/>
        <p:cNvGrpSpPr/>
        <p:nvPr/>
      </p:nvGrpSpPr>
      <p:grpSpPr>
        <a:xfrm>
          <a:off x="0" y="0"/>
          <a:ext cx="0" cy="0"/>
          <a:chOff x="0" y="0"/>
          <a:chExt cx="0" cy="0"/>
        </a:xfrm>
      </p:grpSpPr>
      <p:sp>
        <p:nvSpPr>
          <p:cNvPr id="150"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151"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7"/>
          </p:nvPr>
        </p:nvSpPr>
        <p:spPr/>
        <p:txBody>
          <a:bodyPr/>
          <a:lstStyle/>
          <a:p>
            <a:r>
              <a:t>Footer</a:t>
            </a:r>
          </a:p>
        </p:txBody>
      </p:sp>
      <p:sp>
        <p:nvSpPr>
          <p:cNvPr id="5" name="PlaceHolder 4"/>
          <p:cNvSpPr>
            <a:spLocks noGrp="1"/>
          </p:cNvSpPr>
          <p:nvPr>
            <p:ph type="sldNum" idx="8"/>
          </p:nvPr>
        </p:nvSpPr>
        <p:spPr/>
        <p:txBody>
          <a:bodyPr/>
          <a:lstStyle/>
          <a:p>
            <a:fld id="{72AC63B6-A30C-49B8-AE4C-8A112C527D13}"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4_Team">
    <p:spTree>
      <p:nvGrpSpPr>
        <p:cNvPr id="1" name=""/>
        <p:cNvGrpSpPr/>
        <p:nvPr/>
      </p:nvGrpSpPr>
      <p:grpSpPr>
        <a:xfrm>
          <a:off x="0" y="0"/>
          <a:ext cx="0" cy="0"/>
          <a:chOff x="0" y="0"/>
          <a:chExt cx="0" cy="0"/>
        </a:xfrm>
      </p:grpSpPr>
      <p:sp>
        <p:nvSpPr>
          <p:cNvPr id="173"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174"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9"/>
          </p:nvPr>
        </p:nvSpPr>
        <p:spPr/>
        <p:txBody>
          <a:bodyPr/>
          <a:lstStyle/>
          <a:p>
            <a:r>
              <a:t>Footer</a:t>
            </a:r>
          </a:p>
        </p:txBody>
      </p:sp>
      <p:sp>
        <p:nvSpPr>
          <p:cNvPr id="5" name="PlaceHolder 4"/>
          <p:cNvSpPr>
            <a:spLocks noGrp="1"/>
          </p:cNvSpPr>
          <p:nvPr>
            <p:ph type="sldNum" idx="10"/>
          </p:nvPr>
        </p:nvSpPr>
        <p:spPr/>
        <p:txBody>
          <a:bodyPr/>
          <a:lstStyle/>
          <a:p>
            <a:fld id="{417E4EE6-3010-4632-8CBA-F4F6A2B4E0C4}" type="slidenum">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5_Facilities">
    <p:spTree>
      <p:nvGrpSpPr>
        <p:cNvPr id="1" name=""/>
        <p:cNvGrpSpPr/>
        <p:nvPr/>
      </p:nvGrpSpPr>
      <p:grpSpPr>
        <a:xfrm>
          <a:off x="0" y="0"/>
          <a:ext cx="0" cy="0"/>
          <a:chOff x="0" y="0"/>
          <a:chExt cx="0" cy="0"/>
        </a:xfrm>
      </p:grpSpPr>
      <p:sp>
        <p:nvSpPr>
          <p:cNvPr id="198"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199"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59808929-9D45-4F12-9408-B2D250C5BACE}" type="slidenum">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Orientation">
    <p:spTree>
      <p:nvGrpSpPr>
        <p:cNvPr id="1" name=""/>
        <p:cNvGrpSpPr/>
        <p:nvPr/>
      </p:nvGrpSpPr>
      <p:grpSpPr>
        <a:xfrm>
          <a:off x="0" y="0"/>
          <a:ext cx="0" cy="0"/>
          <a:chOff x="0" y="0"/>
          <a:chExt cx="0" cy="0"/>
        </a:xfrm>
      </p:grpSpPr>
      <p:sp>
        <p:nvSpPr>
          <p:cNvPr id="212"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213"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13"/>
          </p:nvPr>
        </p:nvSpPr>
        <p:spPr/>
        <p:txBody>
          <a:bodyPr/>
          <a:lstStyle/>
          <a:p>
            <a:r>
              <a:t>Footer</a:t>
            </a:r>
          </a:p>
        </p:txBody>
      </p:sp>
      <p:sp>
        <p:nvSpPr>
          <p:cNvPr id="5" name="PlaceHolder 4"/>
          <p:cNvSpPr>
            <a:spLocks noGrp="1"/>
          </p:cNvSpPr>
          <p:nvPr>
            <p:ph type="sldNum" idx="14"/>
          </p:nvPr>
        </p:nvSpPr>
        <p:spPr/>
        <p:txBody>
          <a:bodyPr/>
          <a:lstStyle/>
          <a:p>
            <a:fld id="{98D84550-B794-4E6C-BA28-1F89971CB217}" type="slidenum">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7_Origin_Activity">
    <p:spTree>
      <p:nvGrpSpPr>
        <p:cNvPr id="1" name=""/>
        <p:cNvGrpSpPr/>
        <p:nvPr/>
      </p:nvGrpSpPr>
      <p:grpSpPr>
        <a:xfrm>
          <a:off x="0" y="0"/>
          <a:ext cx="0" cy="0"/>
          <a:chOff x="0" y="0"/>
          <a:chExt cx="0" cy="0"/>
        </a:xfrm>
      </p:grpSpPr>
      <p:sp>
        <p:nvSpPr>
          <p:cNvPr id="259" name="PlaceHolder 1"/>
          <p:cNvSpPr>
            <a:spLocks noGrp="1"/>
          </p:cNvSpPr>
          <p:nvPr>
            <p:ph type="title"/>
          </p:nvPr>
        </p:nvSpPr>
        <p:spPr>
          <a:xfrm>
            <a:off x="0" y="2803320"/>
            <a:ext cx="12191760" cy="551160"/>
          </a:xfrm>
          <a:prstGeom prst="rect">
            <a:avLst/>
          </a:prstGeom>
          <a:noFill/>
          <a:ln w="0">
            <a:noFill/>
          </a:ln>
        </p:spPr>
        <p:txBody>
          <a:bodyPr lIns="0" tIns="0" rIns="0" bIns="0" anchor="ctr">
            <a:spAutoFit/>
          </a:bodyPr>
          <a:lstStyle/>
          <a:p>
            <a:pPr indent="0" algn="ctr" defTabSz="914400">
              <a:buNone/>
            </a:pPr>
            <a:endParaRPr lang="en-US" sz="1800" b="1" u="none" strike="noStrike">
              <a:solidFill>
                <a:schemeClr val="lt1"/>
              </a:solidFill>
              <a:effectLst/>
              <a:uFillTx/>
              <a:latin typeface="Century Gothic"/>
            </a:endParaRPr>
          </a:p>
        </p:txBody>
      </p:sp>
      <p:sp>
        <p:nvSpPr>
          <p:cNvPr id="260" name="PlaceHolder 2"/>
          <p:cNvSpPr>
            <a:spLocks noGrp="1"/>
          </p:cNvSpPr>
          <p:nvPr>
            <p:ph type="subTitle"/>
          </p:nvPr>
        </p:nvSpPr>
        <p:spPr>
          <a:xfrm>
            <a:off x="0" y="3305880"/>
            <a:ext cx="12191760" cy="4561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15"/>
          </p:nvPr>
        </p:nvSpPr>
        <p:spPr/>
        <p:txBody>
          <a:bodyPr/>
          <a:lstStyle/>
          <a:p>
            <a:r>
              <a:t>Footer</a:t>
            </a:r>
          </a:p>
        </p:txBody>
      </p:sp>
      <p:sp>
        <p:nvSpPr>
          <p:cNvPr id="5" name="PlaceHolder 4"/>
          <p:cNvSpPr>
            <a:spLocks noGrp="1"/>
          </p:cNvSpPr>
          <p:nvPr>
            <p:ph type="sldNum" idx="16"/>
          </p:nvPr>
        </p:nvSpPr>
        <p:spPr/>
        <p:txBody>
          <a:bodyPr/>
          <a:lstStyle/>
          <a:p>
            <a:fld id="{D9A67161-6DE4-4BFC-B265-10864E836C0F}"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3.jpe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theme" Target="../theme/theme10.xml"/><Relationship Id="rId16" Type="http://schemas.openxmlformats.org/officeDocument/2006/relationships/image" Target="../media/image42.png"/><Relationship Id="rId1" Type="http://schemas.openxmlformats.org/officeDocument/2006/relationships/slideLayout" Target="../slideLayouts/slideLayout10.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image" Target="../media/image5.png"/><Relationship Id="rId9" Type="http://schemas.openxmlformats.org/officeDocument/2006/relationships/image" Target="../media/image35.png"/><Relationship Id="rId14" Type="http://schemas.openxmlformats.org/officeDocument/2006/relationships/image" Target="../media/image40.png"/></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3.png"/><Relationship Id="rId7" Type="http://schemas.openxmlformats.org/officeDocument/2006/relationships/image" Target="../media/image3.jpeg"/><Relationship Id="rId2" Type="http://schemas.openxmlformats.org/officeDocument/2006/relationships/theme" Target="../theme/theme11.xml"/><Relationship Id="rId1" Type="http://schemas.openxmlformats.org/officeDocument/2006/relationships/slideLayout" Target="../slideLayouts/slideLayout1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4.xml"/><Relationship Id="rId1" Type="http://schemas.openxmlformats.org/officeDocument/2006/relationships/slideLayout" Target="../slideLayouts/slideLayout13.xml"/><Relationship Id="rId4" Type="http://schemas.openxmlformats.org/officeDocument/2006/relationships/image" Target="../media/image5.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5.xml"/><Relationship Id="rId1" Type="http://schemas.openxmlformats.org/officeDocument/2006/relationships/slideLayout" Target="../slideLayouts/slideLayout14.xml"/><Relationship Id="rId4" Type="http://schemas.openxmlformats.org/officeDocument/2006/relationships/image" Target="../media/image5.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jpeg"/><Relationship Id="rId7" Type="http://schemas.openxmlformats.org/officeDocument/2006/relationships/image" Target="../media/image50.png"/><Relationship Id="rId2" Type="http://schemas.openxmlformats.org/officeDocument/2006/relationships/theme" Target="../theme/theme17.xml"/><Relationship Id="rId1" Type="http://schemas.openxmlformats.org/officeDocument/2006/relationships/slideLayout" Target="../slideLayouts/slideLayout15.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svg"/><Relationship Id="rId9" Type="http://schemas.openxmlformats.org/officeDocument/2006/relationships/image" Target="../media/image52.png"/></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8.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9.xml"/><Relationship Id="rId1" Type="http://schemas.openxmlformats.org/officeDocument/2006/relationships/slideLayout" Target="../slideLayouts/slideLayout17.xml"/><Relationship Id="rId4"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0.xml"/><Relationship Id="rId1" Type="http://schemas.openxmlformats.org/officeDocument/2006/relationships/slideLayout" Target="../slideLayouts/slideLayout18.xml"/><Relationship Id="rId4" Type="http://schemas.openxmlformats.org/officeDocument/2006/relationships/image" Target="../media/image5.png"/></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1.xml"/><Relationship Id="rId1" Type="http://schemas.openxmlformats.org/officeDocument/2006/relationships/slideLayout" Target="../slideLayouts/slideLayout19.xml"/><Relationship Id="rId4" Type="http://schemas.openxmlformats.org/officeDocument/2006/relationships/image" Target="../media/image5.png"/></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2.xml"/><Relationship Id="rId1" Type="http://schemas.openxmlformats.org/officeDocument/2006/relationships/slideLayout" Target="../slideLayouts/slideLayout20.xml"/><Relationship Id="rId4" Type="http://schemas.openxmlformats.org/officeDocument/2006/relationships/image" Target="../media/image5.png"/></Relationships>
</file>

<file path=ppt/slideMasters/_rels/slideMaster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3.xml"/><Relationship Id="rId1" Type="http://schemas.openxmlformats.org/officeDocument/2006/relationships/slideLayout" Target="../slideLayouts/slideLayout21.xml"/><Relationship Id="rId4" Type="http://schemas.openxmlformats.org/officeDocument/2006/relationships/image" Target="../media/image5.png"/></Relationships>
</file>

<file path=ppt/slideMasters/_rels/slideMaster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4.xml"/><Relationship Id="rId1" Type="http://schemas.openxmlformats.org/officeDocument/2006/relationships/slideLayout" Target="../slideLayouts/slideLayout22.xml"/><Relationship Id="rId4" Type="http://schemas.openxmlformats.org/officeDocument/2006/relationships/image" Target="../media/image5.png"/></Relationships>
</file>

<file path=ppt/slideMasters/_rels/slideMaster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5.xml"/><Relationship Id="rId1" Type="http://schemas.openxmlformats.org/officeDocument/2006/relationships/slideLayout" Target="../slideLayouts/slideLayout23.xml"/><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3.jpeg"/><Relationship Id="rId2" Type="http://schemas.openxmlformats.org/officeDocument/2006/relationships/theme" Target="../theme/theme5.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2.xml"/><Relationship Id="rId7" Type="http://schemas.openxmlformats.org/officeDocument/2006/relationships/image" Target="../media/image3.jpe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3.jpe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5.png"/><Relationship Id="rId9" Type="http://schemas.openxmlformats.org/officeDocument/2006/relationships/image" Target="../media/image17.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theme" Target="../theme/theme8.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3.jpe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0.png"/><Relationship Id="rId3" Type="http://schemas.openxmlformats.org/officeDocument/2006/relationships/chart" Target="../charts/chart3.xml"/><Relationship Id="rId7" Type="http://schemas.openxmlformats.org/officeDocument/2006/relationships/image" Target="../media/image26.png"/><Relationship Id="rId12" Type="http://schemas.openxmlformats.org/officeDocument/2006/relationships/image" Target="../media/image29.png"/><Relationship Id="rId2" Type="http://schemas.openxmlformats.org/officeDocument/2006/relationships/theme" Target="../theme/theme9.xml"/><Relationship Id="rId1" Type="http://schemas.openxmlformats.org/officeDocument/2006/relationships/slideLayout" Target="../slideLayouts/slideLayout9.xml"/><Relationship Id="rId6" Type="http://schemas.openxmlformats.org/officeDocument/2006/relationships/image" Target="../media/image25.png"/><Relationship Id="rId11" Type="http://schemas.openxmlformats.org/officeDocument/2006/relationships/image" Target="../media/image5.png"/><Relationship Id="rId5" Type="http://schemas.openxmlformats.org/officeDocument/2006/relationships/image" Target="../media/image24.png"/><Relationship Id="rId10" Type="http://schemas.openxmlformats.org/officeDocument/2006/relationships/image" Target="../media/image3.jpeg"/><Relationship Id="rId4" Type="http://schemas.openxmlformats.org/officeDocument/2006/relationships/image" Target="../media/image23.png"/><Relationship Id="rId9" Type="http://schemas.openxmlformats.org/officeDocument/2006/relationships/image" Target="../media/image2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n 5" descr="Patrón de fondo&#10;&#10;Descripción generada automáticamente"/>
          <p:cNvPicPr/>
          <p:nvPr/>
        </p:nvPicPr>
        <p:blipFill>
          <a:blip r:embed="rId3">
            <a:alphaModFix amt="38000"/>
          </a:blip>
          <a:stretch/>
        </p:blipFill>
        <p:spPr>
          <a:xfrm>
            <a:off x="0" y="720"/>
            <a:ext cx="12191760" cy="6856920"/>
          </a:xfrm>
          <a:prstGeom prst="rect">
            <a:avLst/>
          </a:prstGeom>
          <a:noFill/>
          <a:ln w="0">
            <a:noFill/>
          </a:ln>
        </p:spPr>
      </p:pic>
      <p:sp>
        <p:nvSpPr>
          <p:cNvPr id="3" name="Rectángulo 6"/>
          <p:cNvSpPr/>
          <p:nvPr/>
        </p:nvSpPr>
        <p:spPr>
          <a:xfrm>
            <a:off x="0" y="720"/>
            <a:ext cx="12191760" cy="6857640"/>
          </a:xfrm>
          <a:prstGeom prst="rect">
            <a:avLst/>
          </a:prstGeom>
          <a:solidFill>
            <a:srgbClr val="0070C0">
              <a:alpha val="1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4" name="6 CuadroTexto"/>
          <p:cNvSpPr/>
          <p:nvPr/>
        </p:nvSpPr>
        <p:spPr>
          <a:xfrm>
            <a:off x="619920" y="5151600"/>
            <a:ext cx="3821400" cy="70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2000" b="1" i="1" u="none" strike="noStrike">
                <a:solidFill>
                  <a:schemeClr val="dk1">
                    <a:lumMod val="95000"/>
                    <a:lumOff val="5000"/>
                  </a:schemeClr>
                </a:solidFill>
                <a:effectLst/>
                <a:uFillTx/>
                <a:latin typeface="Century Gothic"/>
              </a:rPr>
              <a:t>Building a sustainable future</a:t>
            </a:r>
            <a:endParaRPr lang="en-US" sz="2000" b="0" u="none" strike="noStrike">
              <a:solidFill>
                <a:srgbClr val="000000"/>
              </a:solidFill>
              <a:effectLst/>
              <a:uFillTx/>
              <a:latin typeface="Arial"/>
            </a:endParaRPr>
          </a:p>
        </p:txBody>
      </p:sp>
      <p:sp>
        <p:nvSpPr>
          <p:cNvPr id="5" name="CuadroTexto 1"/>
          <p:cNvSpPr/>
          <p:nvPr/>
        </p:nvSpPr>
        <p:spPr>
          <a:xfrm>
            <a:off x="483480" y="1123560"/>
            <a:ext cx="7367760" cy="310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6600" b="1" u="none" strike="noStrike">
                <a:solidFill>
                  <a:srgbClr val="009EE0"/>
                </a:solidFill>
                <a:effectLst/>
                <a:uFillTx/>
                <a:latin typeface="Century Gothic"/>
              </a:rPr>
              <a:t>AIMEN INTRODUCTION</a:t>
            </a:r>
            <a:endParaRPr lang="en-US" sz="6600" b="0" u="none" strike="noStrike">
              <a:solidFill>
                <a:srgbClr val="000000"/>
              </a:solidFill>
              <a:effectLst/>
              <a:uFillTx/>
              <a:latin typeface="Arial"/>
            </a:endParaRPr>
          </a:p>
        </p:txBody>
      </p:sp>
      <p:sp>
        <p:nvSpPr>
          <p:cNvPr id="6" name="6 CuadroTexto"/>
          <p:cNvSpPr/>
          <p:nvPr/>
        </p:nvSpPr>
        <p:spPr>
          <a:xfrm>
            <a:off x="619920" y="5516280"/>
            <a:ext cx="27025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u="none" strike="noStrike">
                <a:solidFill>
                  <a:schemeClr val="dk1">
                    <a:lumMod val="95000"/>
                    <a:lumOff val="5000"/>
                  </a:schemeClr>
                </a:solidFill>
                <a:effectLst/>
                <a:uFillTx/>
                <a:latin typeface="Century Gothic"/>
              </a:rPr>
              <a:t>2025</a:t>
            </a:r>
            <a:endParaRPr lang="en-US" sz="1800" b="0" u="none" strike="noStrike">
              <a:solidFill>
                <a:srgbClr val="000000"/>
              </a:solidFill>
              <a:effectLst/>
              <a:uFillTx/>
              <a:latin typeface="Arial"/>
            </a:endParaRPr>
          </a:p>
        </p:txBody>
      </p:sp>
      <p:pic>
        <p:nvPicPr>
          <p:cNvPr id="7" name="Imagen 3" descr="Logotipo, nombre de la empresa&#10;&#10;Descripción generada automáticamente"/>
          <p:cNvPicPr/>
          <p:nvPr/>
        </p:nvPicPr>
        <p:blipFill>
          <a:blip r:embed="rId4"/>
          <a:stretch/>
        </p:blipFill>
        <p:spPr>
          <a:xfrm>
            <a:off x="8949960" y="1193400"/>
            <a:ext cx="2303640" cy="1007640"/>
          </a:xfrm>
          <a:prstGeom prst="rect">
            <a:avLst/>
          </a:prstGeom>
          <a:noFill/>
          <a:ln w="0">
            <a:noFill/>
          </a:ln>
        </p:spPr>
      </p:pic>
      <p:sp>
        <p:nvSpPr>
          <p:cNvPr id="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9"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a:lnSpc>
                <a:spcPct val="90000"/>
              </a:lnSpc>
              <a:spcBef>
                <a:spcPts val="1417"/>
              </a:spcBef>
              <a:buClr>
                <a:srgbClr val="000000"/>
              </a:buClr>
              <a:buSzPct val="45000"/>
              <a:buFont typeface="Wingdings" charset="2"/>
              <a:buChar char=""/>
              <a:defRPr lang="en-US" sz="2800" b="0" u="none" strike="noStrike">
                <a:solidFill>
                  <a:schemeClr val="dk1"/>
                </a:solidFill>
                <a:effectLst/>
                <a:uFillTx/>
                <a:latin typeface="Calibri"/>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l">
              <a:lnSpc>
                <a:spcPct val="90000"/>
              </a:lnSpc>
              <a:spcBef>
                <a:spcPts val="1417"/>
              </a:spcBef>
              <a:buClr>
                <a:srgbClr val="000000"/>
              </a:buClr>
              <a:buSzPct val="45000"/>
              <a:buFont typeface="Wingdings" charset="2"/>
              <a:buChar char=""/>
            </a:pPr>
            <a:r>
              <a:rPr lang="en-US" sz="2800" b="0" u="none" strike="noStrike">
                <a:solidFill>
                  <a:schemeClr val="dk1"/>
                </a:solidFill>
                <a:effectLst/>
                <a:uFillTx/>
                <a:latin typeface="Calibri"/>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1" name="CuadroTexto 13"/>
          <p:cNvSpPr/>
          <p:nvPr/>
        </p:nvSpPr>
        <p:spPr>
          <a:xfrm>
            <a:off x="43200" y="13968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08</a:t>
            </a:r>
            <a:endParaRPr lang="en-US" sz="2800" b="0" u="none" strike="noStrike">
              <a:solidFill>
                <a:srgbClr val="000000"/>
              </a:solidFill>
              <a:effectLst/>
              <a:uFillTx/>
              <a:latin typeface="Arial"/>
            </a:endParaRPr>
          </a:p>
        </p:txBody>
      </p:sp>
      <p:sp>
        <p:nvSpPr>
          <p:cNvPr id="262" name="CuadroTexto 14"/>
          <p:cNvSpPr/>
          <p:nvPr/>
        </p:nvSpPr>
        <p:spPr>
          <a:xfrm>
            <a:off x="441720" y="311760"/>
            <a:ext cx="7228440" cy="76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4400" b="1" u="none" strike="noStrike">
                <a:solidFill>
                  <a:srgbClr val="009EE0"/>
                </a:solidFill>
                <a:effectLst/>
                <a:uFillTx/>
                <a:latin typeface="Century Gothic"/>
              </a:rPr>
              <a:t>Areas of Expertise</a:t>
            </a:r>
            <a:endParaRPr lang="en-US" sz="4400" b="0" u="none" strike="noStrike">
              <a:solidFill>
                <a:srgbClr val="000000"/>
              </a:solidFill>
              <a:effectLst/>
              <a:uFillTx/>
              <a:latin typeface="Arial"/>
            </a:endParaRPr>
          </a:p>
        </p:txBody>
      </p:sp>
      <p:grpSp>
        <p:nvGrpSpPr>
          <p:cNvPr id="263" name="Grupo 45"/>
          <p:cNvGrpSpPr/>
          <p:nvPr/>
        </p:nvGrpSpPr>
        <p:grpSpPr>
          <a:xfrm>
            <a:off x="10346760" y="-1440"/>
            <a:ext cx="1852920" cy="1258920"/>
            <a:chOff x="10346760" y="-1440"/>
            <a:chExt cx="1852920" cy="1258920"/>
          </a:xfrm>
        </p:grpSpPr>
        <p:grpSp>
          <p:nvGrpSpPr>
            <p:cNvPr id="264" name="Grupo 46"/>
            <p:cNvGrpSpPr/>
            <p:nvPr/>
          </p:nvGrpSpPr>
          <p:grpSpPr>
            <a:xfrm>
              <a:off x="10346760" y="-1440"/>
              <a:ext cx="1852920" cy="1258920"/>
              <a:chOff x="10346760" y="-1440"/>
              <a:chExt cx="1852920" cy="1258920"/>
            </a:xfrm>
          </p:grpSpPr>
          <p:sp>
            <p:nvSpPr>
              <p:cNvPr id="265" name="Triángulo rectángulo 4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266" name="Triángulo rectángulo 4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pic>
          <p:nvPicPr>
            <p:cNvPr id="267" name="Imagen 47"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grpSp>
        <p:nvGrpSpPr>
          <p:cNvPr id="268" name="Grupo 1"/>
          <p:cNvGrpSpPr/>
          <p:nvPr/>
        </p:nvGrpSpPr>
        <p:grpSpPr>
          <a:xfrm>
            <a:off x="424440" y="1316880"/>
            <a:ext cx="11287080" cy="4716360"/>
            <a:chOff x="424440" y="1316880"/>
            <a:chExt cx="11287080" cy="4716360"/>
          </a:xfrm>
        </p:grpSpPr>
        <p:sp>
          <p:nvSpPr>
            <p:cNvPr id="269" name="Rectángulo 5"/>
            <p:cNvSpPr/>
            <p:nvPr/>
          </p:nvSpPr>
          <p:spPr>
            <a:xfrm>
              <a:off x="9695880" y="1713600"/>
              <a:ext cx="2015640" cy="4319640"/>
            </a:xfrm>
            <a:prstGeom prst="rect">
              <a:avLst/>
            </a:prstGeom>
            <a:solidFill>
              <a:schemeClr val="accent6">
                <a:lumMod val="20000"/>
                <a:lumOff val="80000"/>
              </a:scheme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270" name="Rectángulo 6"/>
            <p:cNvSpPr/>
            <p:nvPr/>
          </p:nvSpPr>
          <p:spPr>
            <a:xfrm>
              <a:off x="7679160" y="1712160"/>
              <a:ext cx="2015640" cy="4319640"/>
            </a:xfrm>
            <a:prstGeom prst="rect">
              <a:avLst/>
            </a:prstGeom>
            <a:solidFill>
              <a:schemeClr val="accent1">
                <a:lumMod val="20000"/>
                <a:lumOff val="80000"/>
              </a:scheme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271" name="Rectángulo 7"/>
            <p:cNvSpPr/>
            <p:nvPr/>
          </p:nvSpPr>
          <p:spPr>
            <a:xfrm>
              <a:off x="4086360" y="1713600"/>
              <a:ext cx="3599640" cy="4319640"/>
            </a:xfrm>
            <a:prstGeom prst="rect">
              <a:avLst/>
            </a:prstGeom>
            <a:solidFill>
              <a:schemeClr val="accent2">
                <a:lumMod val="20000"/>
                <a:lumOff val="80000"/>
              </a:scheme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272" name="Rectángulo 8"/>
            <p:cNvSpPr/>
            <p:nvPr/>
          </p:nvSpPr>
          <p:spPr>
            <a:xfrm>
              <a:off x="488880" y="1712160"/>
              <a:ext cx="3599640" cy="4319640"/>
            </a:xfrm>
            <a:prstGeom prst="rect">
              <a:avLst/>
            </a:prstGeom>
            <a:solidFill>
              <a:schemeClr val="lt2"/>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nvGrpSpPr>
            <p:cNvPr id="273" name="Grupo 9"/>
            <p:cNvGrpSpPr/>
            <p:nvPr/>
          </p:nvGrpSpPr>
          <p:grpSpPr>
            <a:xfrm>
              <a:off x="4158720" y="1967760"/>
              <a:ext cx="3441960" cy="3727800"/>
              <a:chOff x="4158720" y="1967760"/>
              <a:chExt cx="3441960" cy="3727800"/>
            </a:xfrm>
          </p:grpSpPr>
          <p:sp>
            <p:nvSpPr>
              <p:cNvPr id="274" name="31 Rectángulo"/>
              <p:cNvSpPr/>
              <p:nvPr/>
            </p:nvSpPr>
            <p:spPr>
              <a:xfrm>
                <a:off x="4158720" y="5079240"/>
                <a:ext cx="1621800" cy="61632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Advanced Composites</a:t>
                </a:r>
                <a:endParaRPr lang="en-US" sz="1700" b="0" u="none" strike="noStrike">
                  <a:solidFill>
                    <a:srgbClr val="000000"/>
                  </a:solidFill>
                  <a:effectLst/>
                  <a:uFillTx/>
                  <a:latin typeface="Arial"/>
                </a:endParaRPr>
              </a:p>
            </p:txBody>
          </p:sp>
          <p:sp>
            <p:nvSpPr>
              <p:cNvPr id="275" name="31 Rectángulo"/>
              <p:cNvSpPr/>
              <p:nvPr/>
            </p:nvSpPr>
            <p:spPr>
              <a:xfrm>
                <a:off x="5633280" y="5109840"/>
                <a:ext cx="1967400" cy="54972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Additive Manufacturing</a:t>
                </a:r>
                <a:endParaRPr lang="en-US" sz="1700" b="0" u="none" strike="noStrike">
                  <a:solidFill>
                    <a:srgbClr val="000000"/>
                  </a:solidFill>
                  <a:effectLst/>
                  <a:uFillTx/>
                  <a:latin typeface="Arial"/>
                </a:endParaRPr>
              </a:p>
            </p:txBody>
          </p:sp>
          <p:sp>
            <p:nvSpPr>
              <p:cNvPr id="276" name="31 Rectángulo"/>
              <p:cNvSpPr/>
              <p:nvPr/>
            </p:nvSpPr>
            <p:spPr>
              <a:xfrm>
                <a:off x="4176360" y="2887200"/>
                <a:ext cx="1594800" cy="61632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Laser Technologies</a:t>
                </a:r>
                <a:endParaRPr lang="en-US" sz="1700" b="0" u="none" strike="noStrike">
                  <a:solidFill>
                    <a:srgbClr val="000000"/>
                  </a:solidFill>
                  <a:effectLst/>
                  <a:uFillTx/>
                  <a:latin typeface="Arial"/>
                </a:endParaRPr>
              </a:p>
            </p:txBody>
          </p:sp>
          <p:sp>
            <p:nvSpPr>
              <p:cNvPr id="277" name="31 Rectángulo"/>
              <p:cNvSpPr/>
              <p:nvPr/>
            </p:nvSpPr>
            <p:spPr>
              <a:xfrm>
                <a:off x="5825160" y="2998440"/>
                <a:ext cx="1589760" cy="39564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Joining Technologies</a:t>
                </a:r>
                <a:endParaRPr lang="en-US" sz="1700" b="0" u="none" strike="noStrike">
                  <a:solidFill>
                    <a:srgbClr val="000000"/>
                  </a:solidFill>
                  <a:effectLst/>
                  <a:uFillTx/>
                  <a:latin typeface="Arial"/>
                </a:endParaRPr>
              </a:p>
            </p:txBody>
          </p:sp>
          <p:pic>
            <p:nvPicPr>
              <p:cNvPr id="278" name="Imagen 76" descr="Icono&#10;&#10;Descripción generada automáticamente"/>
              <p:cNvPicPr/>
              <p:nvPr/>
            </p:nvPicPr>
            <p:blipFill>
              <a:blip r:embed="rId5"/>
              <a:stretch/>
            </p:blipFill>
            <p:spPr>
              <a:xfrm>
                <a:off x="6161400" y="4089600"/>
                <a:ext cx="899640" cy="899640"/>
              </a:xfrm>
              <a:prstGeom prst="rect">
                <a:avLst/>
              </a:prstGeom>
              <a:noFill/>
              <a:ln w="0">
                <a:noFill/>
              </a:ln>
            </p:spPr>
          </p:pic>
          <p:pic>
            <p:nvPicPr>
              <p:cNvPr id="279" name="Imagen 77" descr="Icono&#10;&#10;Descripción generada automáticamente"/>
              <p:cNvPicPr/>
              <p:nvPr/>
            </p:nvPicPr>
            <p:blipFill>
              <a:blip r:embed="rId6"/>
              <a:stretch/>
            </p:blipFill>
            <p:spPr>
              <a:xfrm>
                <a:off x="4496400" y="1967760"/>
                <a:ext cx="899640" cy="899640"/>
              </a:xfrm>
              <a:prstGeom prst="rect">
                <a:avLst/>
              </a:prstGeom>
              <a:noFill/>
              <a:ln w="0">
                <a:noFill/>
              </a:ln>
            </p:spPr>
          </p:pic>
          <p:pic>
            <p:nvPicPr>
              <p:cNvPr id="280" name="Imagen 78" descr="Icono&#10;&#10;Descripción generada automáticamente"/>
              <p:cNvPicPr/>
              <p:nvPr/>
            </p:nvPicPr>
            <p:blipFill>
              <a:blip r:embed="rId7"/>
              <a:stretch/>
            </p:blipFill>
            <p:spPr>
              <a:xfrm>
                <a:off x="6161400" y="1967760"/>
                <a:ext cx="899640" cy="899640"/>
              </a:xfrm>
              <a:prstGeom prst="rect">
                <a:avLst/>
              </a:prstGeom>
              <a:noFill/>
              <a:ln w="0">
                <a:noFill/>
              </a:ln>
            </p:spPr>
          </p:pic>
        </p:grpSp>
        <p:grpSp>
          <p:nvGrpSpPr>
            <p:cNvPr id="281" name="Grupo 50"/>
            <p:cNvGrpSpPr/>
            <p:nvPr/>
          </p:nvGrpSpPr>
          <p:grpSpPr>
            <a:xfrm>
              <a:off x="7679160" y="1987200"/>
              <a:ext cx="2022480" cy="3611160"/>
              <a:chOff x="7679160" y="1987200"/>
              <a:chExt cx="2022480" cy="3611160"/>
            </a:xfrm>
          </p:grpSpPr>
          <p:sp>
            <p:nvSpPr>
              <p:cNvPr id="282" name="31 Rectángulo"/>
              <p:cNvSpPr/>
              <p:nvPr/>
            </p:nvSpPr>
            <p:spPr>
              <a:xfrm>
                <a:off x="7679160" y="5202720"/>
                <a:ext cx="2022480" cy="39564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Materials Analysis and Testing</a:t>
                </a:r>
                <a:endParaRPr lang="en-US" sz="1700" b="0" u="none" strike="noStrike">
                  <a:solidFill>
                    <a:srgbClr val="000000"/>
                  </a:solidFill>
                  <a:effectLst/>
                  <a:uFillTx/>
                  <a:latin typeface="Arial"/>
                </a:endParaRPr>
              </a:p>
            </p:txBody>
          </p:sp>
          <p:sp>
            <p:nvSpPr>
              <p:cNvPr id="283" name="31 Rectángulo"/>
              <p:cNvSpPr/>
              <p:nvPr/>
            </p:nvSpPr>
            <p:spPr>
              <a:xfrm>
                <a:off x="7701120" y="2840040"/>
                <a:ext cx="1972080" cy="97776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Inspection and Structural Integrity</a:t>
                </a:r>
                <a:endParaRPr lang="en-US" sz="1700" b="0" u="none" strike="noStrike">
                  <a:solidFill>
                    <a:srgbClr val="000000"/>
                  </a:solidFill>
                  <a:effectLst/>
                  <a:uFillTx/>
                  <a:latin typeface="Arial"/>
                </a:endParaRPr>
              </a:p>
            </p:txBody>
          </p:sp>
          <p:pic>
            <p:nvPicPr>
              <p:cNvPr id="284" name="Imagen 70" descr="Icono&#10;&#10;Descripción generada automáticamente"/>
              <p:cNvPicPr/>
              <p:nvPr/>
            </p:nvPicPr>
            <p:blipFill>
              <a:blip r:embed="rId8"/>
              <a:stretch/>
            </p:blipFill>
            <p:spPr>
              <a:xfrm>
                <a:off x="8242200" y="1987200"/>
                <a:ext cx="899640" cy="899640"/>
              </a:xfrm>
              <a:prstGeom prst="rect">
                <a:avLst/>
              </a:prstGeom>
              <a:noFill/>
              <a:ln w="0">
                <a:noFill/>
              </a:ln>
            </p:spPr>
          </p:pic>
          <p:pic>
            <p:nvPicPr>
              <p:cNvPr id="285" name="Imagen 71" descr="Icono&#10;&#10;Descripción generada automáticamente"/>
              <p:cNvPicPr/>
              <p:nvPr/>
            </p:nvPicPr>
            <p:blipFill>
              <a:blip r:embed="rId9"/>
              <a:stretch/>
            </p:blipFill>
            <p:spPr>
              <a:xfrm>
                <a:off x="8242200" y="4089600"/>
                <a:ext cx="899640" cy="899640"/>
              </a:xfrm>
              <a:prstGeom prst="rect">
                <a:avLst/>
              </a:prstGeom>
              <a:noFill/>
              <a:ln w="0">
                <a:noFill/>
              </a:ln>
            </p:spPr>
          </p:pic>
        </p:grpSp>
        <p:grpSp>
          <p:nvGrpSpPr>
            <p:cNvPr id="286" name="Grupo 51"/>
            <p:cNvGrpSpPr/>
            <p:nvPr/>
          </p:nvGrpSpPr>
          <p:grpSpPr>
            <a:xfrm>
              <a:off x="424440" y="1967760"/>
              <a:ext cx="3715200" cy="3704040"/>
              <a:chOff x="424440" y="1967760"/>
              <a:chExt cx="3715200" cy="3704040"/>
            </a:xfrm>
          </p:grpSpPr>
          <p:sp>
            <p:nvSpPr>
              <p:cNvPr id="287" name="31 Rectángulo"/>
              <p:cNvSpPr/>
              <p:nvPr/>
            </p:nvSpPr>
            <p:spPr>
              <a:xfrm>
                <a:off x="2172240" y="3001680"/>
                <a:ext cx="1967400" cy="39564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Simulation and Digital Twin</a:t>
                </a:r>
                <a:endParaRPr lang="en-US" sz="1700" b="0" u="none" strike="noStrike">
                  <a:solidFill>
                    <a:srgbClr val="000000"/>
                  </a:solidFill>
                  <a:effectLst/>
                  <a:uFillTx/>
                  <a:latin typeface="Arial"/>
                </a:endParaRPr>
              </a:p>
            </p:txBody>
          </p:sp>
          <p:sp>
            <p:nvSpPr>
              <p:cNvPr id="288" name="31 Rectángulo"/>
              <p:cNvSpPr/>
              <p:nvPr/>
            </p:nvSpPr>
            <p:spPr>
              <a:xfrm>
                <a:off x="424440" y="3042720"/>
                <a:ext cx="1967400" cy="57204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Sensor Solutions &amp; Process Control</a:t>
                </a:r>
                <a:endParaRPr lang="en-US" sz="1700" b="0" u="none" strike="noStrike">
                  <a:solidFill>
                    <a:srgbClr val="000000"/>
                  </a:solidFill>
                  <a:effectLst/>
                  <a:uFillTx/>
                  <a:latin typeface="Arial"/>
                </a:endParaRPr>
              </a:p>
            </p:txBody>
          </p:sp>
          <p:sp>
            <p:nvSpPr>
              <p:cNvPr id="289" name="31 Rectángulo"/>
              <p:cNvSpPr/>
              <p:nvPr/>
            </p:nvSpPr>
            <p:spPr>
              <a:xfrm>
                <a:off x="554040" y="5099760"/>
                <a:ext cx="1809720" cy="57204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Robotics and Mechatronics</a:t>
                </a:r>
                <a:endParaRPr lang="en-US" sz="1700" b="0" u="none" strike="noStrike">
                  <a:solidFill>
                    <a:srgbClr val="000000"/>
                  </a:solidFill>
                  <a:effectLst/>
                  <a:uFillTx/>
                  <a:latin typeface="Arial"/>
                </a:endParaRPr>
              </a:p>
            </p:txBody>
          </p:sp>
          <p:sp>
            <p:nvSpPr>
              <p:cNvPr id="290" name="31 Rectángulo"/>
              <p:cNvSpPr/>
              <p:nvPr/>
            </p:nvSpPr>
            <p:spPr>
              <a:xfrm>
                <a:off x="2235240" y="5172120"/>
                <a:ext cx="1809360" cy="39564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Artificial intelligence</a:t>
                </a:r>
                <a:endParaRPr lang="en-US" sz="1700" b="0" u="none" strike="noStrike">
                  <a:solidFill>
                    <a:srgbClr val="000000"/>
                  </a:solidFill>
                  <a:effectLst/>
                  <a:uFillTx/>
                  <a:latin typeface="Arial"/>
                </a:endParaRPr>
              </a:p>
            </p:txBody>
          </p:sp>
          <p:pic>
            <p:nvPicPr>
              <p:cNvPr id="291" name="Imagen 64" descr="Icono&#10;&#10;Descripción generada automáticamente con confianza media"/>
              <p:cNvPicPr/>
              <p:nvPr/>
            </p:nvPicPr>
            <p:blipFill>
              <a:blip r:embed="rId10"/>
              <a:stretch/>
            </p:blipFill>
            <p:spPr>
              <a:xfrm>
                <a:off x="2688480" y="1967760"/>
                <a:ext cx="899640" cy="899640"/>
              </a:xfrm>
              <a:prstGeom prst="rect">
                <a:avLst/>
              </a:prstGeom>
              <a:noFill/>
              <a:ln w="0">
                <a:noFill/>
              </a:ln>
            </p:spPr>
          </p:pic>
          <p:pic>
            <p:nvPicPr>
              <p:cNvPr id="292" name="Imagen 65" descr="Icono&#10;&#10;Descripción generada automáticamente"/>
              <p:cNvPicPr/>
              <p:nvPr/>
            </p:nvPicPr>
            <p:blipFill>
              <a:blip r:embed="rId11"/>
              <a:stretch/>
            </p:blipFill>
            <p:spPr>
              <a:xfrm>
                <a:off x="1037880" y="1967760"/>
                <a:ext cx="899640" cy="899640"/>
              </a:xfrm>
              <a:prstGeom prst="rect">
                <a:avLst/>
              </a:prstGeom>
              <a:noFill/>
              <a:ln w="0">
                <a:noFill/>
              </a:ln>
            </p:spPr>
          </p:pic>
          <p:pic>
            <p:nvPicPr>
              <p:cNvPr id="293" name="Imagen 66" descr="Icono&#10;&#10;Descripción generada automáticamente"/>
              <p:cNvPicPr/>
              <p:nvPr/>
            </p:nvPicPr>
            <p:blipFill>
              <a:blip r:embed="rId12"/>
              <a:stretch/>
            </p:blipFill>
            <p:spPr>
              <a:xfrm>
                <a:off x="2685600" y="4089600"/>
                <a:ext cx="899640" cy="899640"/>
              </a:xfrm>
              <a:prstGeom prst="rect">
                <a:avLst/>
              </a:prstGeom>
              <a:noFill/>
              <a:ln w="0">
                <a:noFill/>
              </a:ln>
            </p:spPr>
          </p:pic>
        </p:grpSp>
        <p:sp>
          <p:nvSpPr>
            <p:cNvPr id="294" name="31 Rectángulo"/>
            <p:cNvSpPr/>
            <p:nvPr/>
          </p:nvSpPr>
          <p:spPr>
            <a:xfrm>
              <a:off x="9702000" y="2926800"/>
              <a:ext cx="2009520" cy="79848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Environmental and Biobased Technologies</a:t>
              </a:r>
              <a:endParaRPr lang="en-US" sz="1700" b="0" u="none" strike="noStrike">
                <a:solidFill>
                  <a:srgbClr val="000000"/>
                </a:solidFill>
                <a:effectLst/>
                <a:uFillTx/>
                <a:latin typeface="Arial"/>
              </a:endParaRPr>
            </a:p>
          </p:txBody>
        </p:sp>
        <p:sp>
          <p:nvSpPr>
            <p:cNvPr id="295" name="31 Rectángulo"/>
            <p:cNvSpPr/>
            <p:nvPr/>
          </p:nvSpPr>
          <p:spPr>
            <a:xfrm>
              <a:off x="9702000" y="5191200"/>
              <a:ext cx="2002320" cy="39564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1700" b="0" u="none" strike="noStrike">
                  <a:solidFill>
                    <a:schemeClr val="dk1"/>
                  </a:solidFill>
                  <a:effectLst/>
                  <a:uFillTx/>
                  <a:latin typeface="Century Gothic"/>
                </a:rPr>
                <a:t>Sustainability Analysis</a:t>
              </a:r>
              <a:endParaRPr lang="en-US" sz="1700" b="0" u="none" strike="noStrike">
                <a:solidFill>
                  <a:srgbClr val="000000"/>
                </a:solidFill>
                <a:effectLst/>
                <a:uFillTx/>
                <a:latin typeface="Arial"/>
              </a:endParaRPr>
            </a:p>
          </p:txBody>
        </p:sp>
        <p:sp>
          <p:nvSpPr>
            <p:cNvPr id="296" name="CuadroTexto 54"/>
            <p:cNvSpPr/>
            <p:nvPr/>
          </p:nvSpPr>
          <p:spPr>
            <a:xfrm>
              <a:off x="539640" y="1317600"/>
              <a:ext cx="334404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rgbClr val="99CCFF"/>
                  </a:solidFill>
                  <a:effectLst/>
                  <a:uFillTx/>
                  <a:latin typeface="Calibri"/>
                </a:rPr>
                <a:t>Digitization of Processes</a:t>
              </a:r>
              <a:endParaRPr lang="en-US" sz="1800" b="0" u="none" strike="noStrike">
                <a:solidFill>
                  <a:srgbClr val="000000"/>
                </a:solidFill>
                <a:effectLst/>
                <a:uFillTx/>
                <a:latin typeface="Arial"/>
              </a:endParaRPr>
            </a:p>
          </p:txBody>
        </p:sp>
        <p:sp>
          <p:nvSpPr>
            <p:cNvPr id="297" name="CuadroTexto 55"/>
            <p:cNvSpPr/>
            <p:nvPr/>
          </p:nvSpPr>
          <p:spPr>
            <a:xfrm>
              <a:off x="4026960" y="1319760"/>
              <a:ext cx="359964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rgbClr val="99CCFF"/>
                  </a:solidFill>
                  <a:effectLst/>
                  <a:uFillTx/>
                  <a:latin typeface="Calibri"/>
                </a:rPr>
                <a:t>Advanced Manufacturing</a:t>
              </a:r>
              <a:endParaRPr lang="en-US" sz="1800" b="0" u="none" strike="noStrike">
                <a:solidFill>
                  <a:srgbClr val="000000"/>
                </a:solidFill>
                <a:effectLst/>
                <a:uFillTx/>
                <a:latin typeface="Arial"/>
              </a:endParaRPr>
            </a:p>
          </p:txBody>
        </p:sp>
        <p:sp>
          <p:nvSpPr>
            <p:cNvPr id="298" name="CuadroTexto 56"/>
            <p:cNvSpPr/>
            <p:nvPr/>
          </p:nvSpPr>
          <p:spPr>
            <a:xfrm>
              <a:off x="7483680" y="1316880"/>
              <a:ext cx="240660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rgbClr val="99CCFF"/>
                  </a:solidFill>
                  <a:effectLst/>
                  <a:uFillTx/>
                  <a:latin typeface="Calibri"/>
                </a:rPr>
                <a:t>Inspection and Testing</a:t>
              </a:r>
              <a:endParaRPr lang="en-US" sz="1800" b="0" u="none" strike="noStrike">
                <a:solidFill>
                  <a:srgbClr val="000000"/>
                </a:solidFill>
                <a:effectLst/>
                <a:uFillTx/>
                <a:latin typeface="Arial"/>
              </a:endParaRPr>
            </a:p>
          </p:txBody>
        </p:sp>
        <p:sp>
          <p:nvSpPr>
            <p:cNvPr id="299" name="CuadroTexto 57"/>
            <p:cNvSpPr/>
            <p:nvPr/>
          </p:nvSpPr>
          <p:spPr>
            <a:xfrm>
              <a:off x="9702000" y="1321920"/>
              <a:ext cx="2002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rgbClr val="99CCFF"/>
                  </a:solidFill>
                  <a:effectLst/>
                  <a:uFillTx/>
                  <a:latin typeface="Calibri"/>
                </a:rPr>
                <a:t>Sustainability</a:t>
              </a:r>
              <a:endParaRPr lang="en-US" sz="1800" b="0" u="none" strike="noStrike">
                <a:solidFill>
                  <a:srgbClr val="000000"/>
                </a:solidFill>
                <a:effectLst/>
                <a:uFillTx/>
                <a:latin typeface="Arial"/>
              </a:endParaRPr>
            </a:p>
          </p:txBody>
        </p:sp>
        <p:pic>
          <p:nvPicPr>
            <p:cNvPr id="300" name="Imagen 58" descr="Icono&#10;&#10;El contenido generado por IA puede ser incorrecto."/>
            <p:cNvPicPr/>
            <p:nvPr/>
          </p:nvPicPr>
          <p:blipFill>
            <a:blip r:embed="rId13"/>
            <a:stretch/>
          </p:blipFill>
          <p:spPr>
            <a:xfrm>
              <a:off x="10243800" y="4089600"/>
              <a:ext cx="899640" cy="899640"/>
            </a:xfrm>
            <a:prstGeom prst="rect">
              <a:avLst/>
            </a:prstGeom>
            <a:noFill/>
            <a:ln w="0">
              <a:noFill/>
            </a:ln>
          </p:spPr>
        </p:pic>
        <p:pic>
          <p:nvPicPr>
            <p:cNvPr id="301" name="Imagen 59" descr="Icono&#10;&#10;El contenido generado por IA puede ser incorrecto."/>
            <p:cNvPicPr/>
            <p:nvPr/>
          </p:nvPicPr>
          <p:blipFill>
            <a:blip r:embed="rId14"/>
            <a:stretch/>
          </p:blipFill>
          <p:spPr>
            <a:xfrm>
              <a:off x="10255680" y="1962360"/>
              <a:ext cx="899640" cy="899640"/>
            </a:xfrm>
            <a:prstGeom prst="rect">
              <a:avLst/>
            </a:prstGeom>
            <a:noFill/>
            <a:ln w="0">
              <a:noFill/>
            </a:ln>
          </p:spPr>
        </p:pic>
      </p:grpSp>
      <p:pic>
        <p:nvPicPr>
          <p:cNvPr id="302" name="Imagen 81" descr="Icono&#10;&#10;El contenido generado por IA puede ser incorrecto."/>
          <p:cNvPicPr/>
          <p:nvPr/>
        </p:nvPicPr>
        <p:blipFill>
          <a:blip r:embed="rId15"/>
          <a:stretch/>
        </p:blipFill>
        <p:spPr>
          <a:xfrm>
            <a:off x="4496400" y="4094640"/>
            <a:ext cx="899640" cy="899640"/>
          </a:xfrm>
          <a:prstGeom prst="rect">
            <a:avLst/>
          </a:prstGeom>
          <a:noFill/>
          <a:ln w="0">
            <a:noFill/>
          </a:ln>
        </p:spPr>
      </p:pic>
      <p:pic>
        <p:nvPicPr>
          <p:cNvPr id="303" name="Imagen 4" descr="Icono&#10;&#10;El contenido generado por IA puede ser incorrecto."/>
          <p:cNvPicPr/>
          <p:nvPr/>
        </p:nvPicPr>
        <p:blipFill>
          <a:blip r:embed="rId16"/>
          <a:stretch/>
        </p:blipFill>
        <p:spPr>
          <a:xfrm>
            <a:off x="1088280" y="4134960"/>
            <a:ext cx="772560" cy="819360"/>
          </a:xfrm>
          <a:prstGeom prst="rect">
            <a:avLst/>
          </a:prstGeom>
          <a:noFill/>
          <a:ln w="0">
            <a:noFill/>
          </a:ln>
        </p:spPr>
      </p:pic>
      <p:sp>
        <p:nvSpPr>
          <p:cNvPr id="304" name="PlaceHolder 1"/>
          <p:cNvSpPr>
            <a:spLocks noGrp="1"/>
          </p:cNvSpPr>
          <p:nvPr>
            <p:ph type="ftr" idx="17"/>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305" name="PlaceHolder 2"/>
          <p:cNvSpPr>
            <a:spLocks noGrp="1"/>
          </p:cNvSpPr>
          <p:nvPr>
            <p:ph type="sldNum" idx="18"/>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C17DC4F3-474B-4DAF-AD4B-373FC6232CD6}"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306"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307"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10" name="Imagen 6" descr="Icono&#10;&#10;Descripción generada automáticamente"/>
          <p:cNvPicPr/>
          <p:nvPr/>
        </p:nvPicPr>
        <p:blipFill>
          <a:blip r:embed="rId3"/>
          <a:stretch/>
        </p:blipFill>
        <p:spPr>
          <a:xfrm>
            <a:off x="1003680" y="1320480"/>
            <a:ext cx="1756440" cy="1756440"/>
          </a:xfrm>
          <a:prstGeom prst="rect">
            <a:avLst/>
          </a:prstGeom>
          <a:noFill/>
          <a:ln w="0">
            <a:noFill/>
          </a:ln>
        </p:spPr>
      </p:pic>
      <p:sp>
        <p:nvSpPr>
          <p:cNvPr id="311" name="CuadroTexto 7"/>
          <p:cNvSpPr/>
          <p:nvPr/>
        </p:nvSpPr>
        <p:spPr>
          <a:xfrm>
            <a:off x="43200" y="13968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09</a:t>
            </a:r>
            <a:endParaRPr lang="en-US" sz="2800" b="0" u="none" strike="noStrike">
              <a:solidFill>
                <a:srgbClr val="000000"/>
              </a:solidFill>
              <a:effectLst/>
              <a:uFillTx/>
              <a:latin typeface="Arial"/>
            </a:endParaRPr>
          </a:p>
        </p:txBody>
      </p:sp>
      <p:sp>
        <p:nvSpPr>
          <p:cNvPr id="312" name="CuadroTexto 8"/>
          <p:cNvSpPr/>
          <p:nvPr/>
        </p:nvSpPr>
        <p:spPr>
          <a:xfrm>
            <a:off x="441720" y="311760"/>
            <a:ext cx="8807760" cy="76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4400" b="1" u="none" strike="noStrike">
                <a:solidFill>
                  <a:srgbClr val="009EE0"/>
                </a:solidFill>
                <a:effectLst/>
                <a:uFillTx/>
                <a:latin typeface="Century Gothic"/>
              </a:rPr>
              <a:t>References</a:t>
            </a:r>
            <a:endParaRPr lang="en-US" sz="4400" b="0" u="none" strike="noStrike">
              <a:solidFill>
                <a:srgbClr val="000000"/>
              </a:solidFill>
              <a:effectLst/>
              <a:uFillTx/>
              <a:latin typeface="Arial"/>
            </a:endParaRPr>
          </a:p>
        </p:txBody>
      </p:sp>
      <p:grpSp>
        <p:nvGrpSpPr>
          <p:cNvPr id="313" name="Grupo 9"/>
          <p:cNvGrpSpPr/>
          <p:nvPr/>
        </p:nvGrpSpPr>
        <p:grpSpPr>
          <a:xfrm>
            <a:off x="717480" y="2989080"/>
            <a:ext cx="10756080" cy="2878560"/>
            <a:chOff x="717480" y="2989080"/>
            <a:chExt cx="10756080" cy="2878560"/>
          </a:xfrm>
        </p:grpSpPr>
        <p:sp>
          <p:nvSpPr>
            <p:cNvPr id="314" name="31 Rectángulo"/>
            <p:cNvSpPr/>
            <p:nvPr/>
          </p:nvSpPr>
          <p:spPr>
            <a:xfrm>
              <a:off x="717480" y="2989080"/>
              <a:ext cx="2328480" cy="81648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2000" b="1" u="none" strike="noStrike">
                  <a:solidFill>
                    <a:schemeClr val="dk1"/>
                  </a:solidFill>
                  <a:effectLst/>
                  <a:uFillTx/>
                  <a:latin typeface="Century Gothic"/>
                </a:rPr>
                <a:t>MOBILITY</a:t>
              </a:r>
              <a:endParaRPr lang="en-US" sz="2000" b="0" u="none" strike="noStrike">
                <a:solidFill>
                  <a:srgbClr val="000000"/>
                </a:solidFill>
                <a:effectLst/>
                <a:uFillTx/>
                <a:latin typeface="Arial"/>
              </a:endParaRPr>
            </a:p>
          </p:txBody>
        </p:sp>
        <p:sp>
          <p:nvSpPr>
            <p:cNvPr id="315" name="31 Rectángulo"/>
            <p:cNvSpPr/>
            <p:nvPr/>
          </p:nvSpPr>
          <p:spPr>
            <a:xfrm>
              <a:off x="3545280" y="3032280"/>
              <a:ext cx="2328480" cy="75744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2000" b="1" u="none" strike="noStrike">
                  <a:solidFill>
                    <a:schemeClr val="dk1"/>
                  </a:solidFill>
                  <a:effectLst/>
                  <a:uFillTx/>
                  <a:latin typeface="Century Gothic"/>
                </a:rPr>
                <a:t>AEROSPACE</a:t>
              </a:r>
              <a:endParaRPr lang="en-US" sz="2000" b="0" u="none" strike="noStrike">
                <a:solidFill>
                  <a:srgbClr val="000000"/>
                </a:solidFill>
                <a:effectLst/>
                <a:uFillTx/>
                <a:latin typeface="Arial"/>
              </a:endParaRPr>
            </a:p>
          </p:txBody>
        </p:sp>
        <p:sp>
          <p:nvSpPr>
            <p:cNvPr id="316" name="31 Rectángulo"/>
            <p:cNvSpPr/>
            <p:nvPr/>
          </p:nvSpPr>
          <p:spPr>
            <a:xfrm>
              <a:off x="8929800" y="3158640"/>
              <a:ext cx="2328480" cy="52380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2000" b="1" u="none" strike="noStrike">
                  <a:solidFill>
                    <a:schemeClr val="dk1"/>
                  </a:solidFill>
                  <a:effectLst/>
                  <a:uFillTx/>
                  <a:latin typeface="Century Gothic"/>
                </a:rPr>
                <a:t>ENERGY</a:t>
              </a:r>
              <a:endParaRPr lang="en-US" sz="2000" b="0" u="none" strike="noStrike">
                <a:solidFill>
                  <a:srgbClr val="000000"/>
                </a:solidFill>
                <a:effectLst/>
                <a:uFillTx/>
                <a:latin typeface="Arial"/>
              </a:endParaRPr>
            </a:p>
          </p:txBody>
        </p:sp>
        <p:sp>
          <p:nvSpPr>
            <p:cNvPr id="317" name="31 Rectángulo"/>
            <p:cNvSpPr/>
            <p:nvPr/>
          </p:nvSpPr>
          <p:spPr>
            <a:xfrm>
              <a:off x="5967720" y="3047040"/>
              <a:ext cx="2649600" cy="728280"/>
            </a:xfrm>
            <a:prstGeom prst="rect">
              <a:avLst/>
            </a:prstGeom>
            <a:no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s-ES" sz="2000" b="1" u="none" strike="noStrike">
                  <a:solidFill>
                    <a:schemeClr val="dk1"/>
                  </a:solidFill>
                  <a:effectLst/>
                  <a:uFillTx/>
                  <a:latin typeface="Century Gothic"/>
                </a:rPr>
                <a:t>INDUSTRY</a:t>
              </a:r>
              <a:endParaRPr lang="en-US" sz="2000" b="0" u="none" strike="noStrike">
                <a:solidFill>
                  <a:srgbClr val="000000"/>
                </a:solidFill>
                <a:effectLst/>
                <a:uFillTx/>
                <a:latin typeface="Arial"/>
              </a:endParaRPr>
            </a:p>
          </p:txBody>
        </p:sp>
        <p:sp>
          <p:nvSpPr>
            <p:cNvPr id="318" name="42 CuadroTexto"/>
            <p:cNvSpPr/>
            <p:nvPr/>
          </p:nvSpPr>
          <p:spPr>
            <a:xfrm>
              <a:off x="6247080" y="3764160"/>
              <a:ext cx="2426400" cy="12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100" b="0" u="none" strike="noStrike">
                  <a:solidFill>
                    <a:schemeClr val="dk1">
                      <a:lumMod val="50000"/>
                      <a:lumOff val="50000"/>
                    </a:schemeClr>
                  </a:solidFill>
                  <a:effectLst/>
                  <a:uFillTx/>
                  <a:latin typeface="Century Gothic"/>
                </a:rPr>
                <a:t>Alstom, ArcelorMittal, Astilleros Gondán, CAF, Celsa Atlantic, CITIC Censa, C.N. Freire, Fagor, Finsa, GRI, Lonza, Macoga, Navantia, OHL, Oremberg, Otis, Talgo, Thune Eureka, TMCOMAS, Wärtsilä.</a:t>
              </a:r>
              <a:endParaRPr lang="en-US" sz="1100" b="0" u="none" strike="noStrike">
                <a:solidFill>
                  <a:srgbClr val="000000"/>
                </a:solidFill>
                <a:effectLst/>
                <a:uFillTx/>
                <a:latin typeface="Arial"/>
              </a:endParaRPr>
            </a:p>
          </p:txBody>
        </p:sp>
        <p:sp>
          <p:nvSpPr>
            <p:cNvPr id="319" name="42 CuadroTexto"/>
            <p:cNvSpPr/>
            <p:nvPr/>
          </p:nvSpPr>
          <p:spPr>
            <a:xfrm>
              <a:off x="887040" y="3764160"/>
              <a:ext cx="2504520" cy="21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100" b="0" u="none" strike="noStrike">
                  <a:solidFill>
                    <a:schemeClr val="dk1">
                      <a:lumMod val="50000"/>
                      <a:lumOff val="50000"/>
                    </a:schemeClr>
                  </a:solidFill>
                  <a:effectLst/>
                  <a:uFillTx/>
                  <a:latin typeface="Century Gothic"/>
                </a:rPr>
                <a:t>Advanced Comfot Systems, Aludec, Benteler, Borgwarner,CIE Automotive, CAF, CRF, Daido, Dalphimetal, Denso Corporation, Faurecia, F. Segura, Ford, General Dynamics, Gestamp, GKN Driveline, Iveco, John Deer, Lear Corporation, Magna Seating, Magneti Marelli, Neklar, Snop Estampación, Stellantis, Teknia, Valeo, Volkswagen.</a:t>
              </a:r>
              <a:endParaRPr lang="en-US" sz="1100" b="0" u="none" strike="noStrike">
                <a:solidFill>
                  <a:srgbClr val="000000"/>
                </a:solidFill>
                <a:effectLst/>
                <a:uFillTx/>
                <a:latin typeface="Arial"/>
              </a:endParaRPr>
            </a:p>
          </p:txBody>
        </p:sp>
        <p:sp>
          <p:nvSpPr>
            <p:cNvPr id="320" name="42 CuadroTexto"/>
            <p:cNvSpPr/>
            <p:nvPr/>
          </p:nvSpPr>
          <p:spPr>
            <a:xfrm>
              <a:off x="3645360" y="3764160"/>
              <a:ext cx="2426400" cy="193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100" b="0" u="none" strike="noStrike">
                  <a:solidFill>
                    <a:schemeClr val="dk1">
                      <a:lumMod val="50000"/>
                      <a:lumOff val="50000"/>
                    </a:schemeClr>
                  </a:solidFill>
                  <a:effectLst/>
                  <a:uFillTx/>
                  <a:latin typeface="Century Gothic"/>
                </a:rPr>
                <a:t>Aciturri, Aenium Engineering, Aernova, Aerotecnic, Airbus, AirGrup, Alestis, Arzeos Aircraft, Asco, Avio Aero, Arquimea, CITD Collins, CT Engineering Group, Fokker, GKN IAI, I.A.G., Indra, Inespasa, ITP, Leonardo, MTorres, Pangea Aerospace, PLD Space, Pipistrel, Sofitec, Sonaca, Thales Group, Tupras, Utingal.</a:t>
              </a:r>
              <a:endParaRPr lang="en-US" sz="1100" b="0" u="none" strike="noStrike">
                <a:solidFill>
                  <a:srgbClr val="000000"/>
                </a:solidFill>
                <a:effectLst/>
                <a:uFillTx/>
                <a:latin typeface="Arial"/>
              </a:endParaRPr>
            </a:p>
          </p:txBody>
        </p:sp>
        <p:sp>
          <p:nvSpPr>
            <p:cNvPr id="321" name="42 CuadroTexto"/>
            <p:cNvSpPr/>
            <p:nvPr/>
          </p:nvSpPr>
          <p:spPr>
            <a:xfrm>
              <a:off x="8969040" y="3764160"/>
              <a:ext cx="2504520" cy="21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100" b="0" u="none" strike="noStrike">
                  <a:solidFill>
                    <a:schemeClr val="dk1">
                      <a:lumMod val="50000"/>
                      <a:lumOff val="50000"/>
                    </a:schemeClr>
                  </a:solidFill>
                  <a:effectLst/>
                  <a:uFillTx/>
                  <a:latin typeface="Century Gothic"/>
                </a:rPr>
                <a:t>Abengoa, Acciona, BP Oil, Cepsa, CT ingenieros, EDF, EDP, Ence, Endesa, Enel Green, Ensa, GE Wind, GRI towers, Iberdrola, Intecsa Industrial, LM Wind Power, Lointek, Nabrawind, Naturgy, Norvento, OHLA, Orbis Terrarum, Reganosa, Repsol, Segula, Siemens Gamesa, Technip, Técnicas Reunidas, TSK, Westinghouse, Windar, Wood Amec, Worley.  </a:t>
              </a:r>
              <a:endParaRPr lang="en-US" sz="1100" b="0" u="none" strike="noStrike">
                <a:solidFill>
                  <a:srgbClr val="000000"/>
                </a:solidFill>
                <a:effectLst/>
                <a:uFillTx/>
                <a:latin typeface="Arial"/>
              </a:endParaRPr>
            </a:p>
          </p:txBody>
        </p:sp>
      </p:grpSp>
      <p:pic>
        <p:nvPicPr>
          <p:cNvPr id="322" name="Imagen 34" descr="Icono&#10;&#10;Descripción generada automáticamente"/>
          <p:cNvPicPr/>
          <p:nvPr/>
        </p:nvPicPr>
        <p:blipFill>
          <a:blip r:embed="rId4"/>
          <a:stretch/>
        </p:blipFill>
        <p:spPr>
          <a:xfrm>
            <a:off x="3836160" y="1320480"/>
            <a:ext cx="1756440" cy="1756440"/>
          </a:xfrm>
          <a:prstGeom prst="rect">
            <a:avLst/>
          </a:prstGeom>
          <a:noFill/>
          <a:ln w="0">
            <a:noFill/>
          </a:ln>
        </p:spPr>
      </p:pic>
      <p:pic>
        <p:nvPicPr>
          <p:cNvPr id="323" name="Imagen 35" descr="Icono&#10;&#10;Descripción generada automáticamente"/>
          <p:cNvPicPr/>
          <p:nvPr/>
        </p:nvPicPr>
        <p:blipFill>
          <a:blip r:embed="rId5"/>
          <a:stretch/>
        </p:blipFill>
        <p:spPr>
          <a:xfrm>
            <a:off x="6411960" y="1323360"/>
            <a:ext cx="1756440" cy="1756440"/>
          </a:xfrm>
          <a:prstGeom prst="rect">
            <a:avLst/>
          </a:prstGeom>
          <a:noFill/>
          <a:ln w="0">
            <a:noFill/>
          </a:ln>
        </p:spPr>
      </p:pic>
      <p:pic>
        <p:nvPicPr>
          <p:cNvPr id="324" name="Imagen 36" descr="Icono&#10;&#10;Descripción generada automáticamente"/>
          <p:cNvPicPr/>
          <p:nvPr/>
        </p:nvPicPr>
        <p:blipFill>
          <a:blip r:embed="rId6"/>
          <a:stretch/>
        </p:blipFill>
        <p:spPr>
          <a:xfrm>
            <a:off x="9216000" y="1320480"/>
            <a:ext cx="1756440" cy="1756440"/>
          </a:xfrm>
          <a:prstGeom prst="rect">
            <a:avLst/>
          </a:prstGeom>
          <a:noFill/>
          <a:ln w="0">
            <a:noFill/>
          </a:ln>
        </p:spPr>
      </p:pic>
      <p:grpSp>
        <p:nvGrpSpPr>
          <p:cNvPr id="325" name="Grupo 37"/>
          <p:cNvGrpSpPr/>
          <p:nvPr/>
        </p:nvGrpSpPr>
        <p:grpSpPr>
          <a:xfrm>
            <a:off x="10346760" y="-1440"/>
            <a:ext cx="1852920" cy="1258920"/>
            <a:chOff x="10346760" y="-1440"/>
            <a:chExt cx="1852920" cy="1258920"/>
          </a:xfrm>
        </p:grpSpPr>
        <p:grpSp>
          <p:nvGrpSpPr>
            <p:cNvPr id="326" name="Grupo 38"/>
            <p:cNvGrpSpPr/>
            <p:nvPr/>
          </p:nvGrpSpPr>
          <p:grpSpPr>
            <a:xfrm>
              <a:off x="10346760" y="-1440"/>
              <a:ext cx="1852920" cy="1258920"/>
              <a:chOff x="10346760" y="-1440"/>
              <a:chExt cx="1852920" cy="1258920"/>
            </a:xfrm>
          </p:grpSpPr>
          <p:sp>
            <p:nvSpPr>
              <p:cNvPr id="327" name="Triángulo rectángulo 40"/>
              <p:cNvSpPr/>
              <p:nvPr/>
            </p:nvSpPr>
            <p:spPr>
              <a:xfrm rot="5400000" flipV="1">
                <a:off x="10639800" y="-294840"/>
                <a:ext cx="1258920" cy="1845000"/>
              </a:xfrm>
              <a:prstGeom prst="rtTriangle">
                <a:avLst/>
              </a:prstGeom>
              <a:blipFill rotWithShape="0">
                <a:blip r:embed="rId7"/>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328" name="Triángulo rectángulo 41"/>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pic>
          <p:nvPicPr>
            <p:cNvPr id="329" name="Imagen 39" descr="Logotipo, nombre de la empresa&#10;&#10;Descripción generada automáticamente"/>
            <p:cNvPicPr/>
            <p:nvPr/>
          </p:nvPicPr>
          <p:blipFill>
            <a:blip r:embed="rId8"/>
            <a:stretch/>
          </p:blipFill>
          <p:spPr>
            <a:xfrm>
              <a:off x="11164680" y="154800"/>
              <a:ext cx="917640" cy="431280"/>
            </a:xfrm>
            <a:prstGeom prst="rect">
              <a:avLst/>
            </a:prstGeom>
            <a:noFill/>
            <a:ln w="0">
              <a:noFill/>
            </a:ln>
          </p:spPr>
        </p:pic>
      </p:grpSp>
      <p:sp>
        <p:nvSpPr>
          <p:cNvPr id="330" name="PlaceHolder 1"/>
          <p:cNvSpPr>
            <a:spLocks noGrp="1"/>
          </p:cNvSpPr>
          <p:nvPr>
            <p:ph type="ftr" idx="19"/>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331" name="PlaceHolder 2"/>
          <p:cNvSpPr>
            <a:spLocks noGrp="1"/>
          </p:cNvSpPr>
          <p:nvPr>
            <p:ph type="sldNum" idx="20"/>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EB8AB617-840F-45F2-BD16-9505DAE69C24}"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332"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333"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36" name="Imagen 5" descr="Patrón de fondo&#10;&#10;Descripción generada automáticamente"/>
          <p:cNvPicPr/>
          <p:nvPr/>
        </p:nvPicPr>
        <p:blipFill>
          <a:blip r:embed="rId3">
            <a:alphaModFix amt="38000"/>
          </a:blip>
          <a:stretch/>
        </p:blipFill>
        <p:spPr>
          <a:xfrm>
            <a:off x="0" y="720"/>
            <a:ext cx="12191760" cy="6856920"/>
          </a:xfrm>
          <a:prstGeom prst="rect">
            <a:avLst/>
          </a:prstGeom>
          <a:noFill/>
          <a:ln w="0">
            <a:noFill/>
          </a:ln>
        </p:spPr>
      </p:pic>
      <p:sp>
        <p:nvSpPr>
          <p:cNvPr id="337" name="Rectángulo 6"/>
          <p:cNvSpPr/>
          <p:nvPr/>
        </p:nvSpPr>
        <p:spPr>
          <a:xfrm>
            <a:off x="0" y="720"/>
            <a:ext cx="12191760" cy="6857640"/>
          </a:xfrm>
          <a:prstGeom prst="rect">
            <a:avLst/>
          </a:prstGeom>
          <a:solidFill>
            <a:srgbClr val="0070C0">
              <a:alpha val="1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338" name="6 CuadroTexto"/>
          <p:cNvSpPr/>
          <p:nvPr/>
        </p:nvSpPr>
        <p:spPr>
          <a:xfrm>
            <a:off x="619920" y="5151600"/>
            <a:ext cx="3821400" cy="70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2000" b="1" i="1" u="none" strike="noStrike">
                <a:solidFill>
                  <a:schemeClr val="dk1">
                    <a:lumMod val="95000"/>
                    <a:lumOff val="5000"/>
                  </a:schemeClr>
                </a:solidFill>
                <a:effectLst/>
                <a:uFillTx/>
                <a:latin typeface="Century Gothic"/>
              </a:rPr>
              <a:t>Building a sustainable future</a:t>
            </a:r>
            <a:endParaRPr lang="en-US" sz="2000" b="0" u="none" strike="noStrike">
              <a:solidFill>
                <a:srgbClr val="000000"/>
              </a:solidFill>
              <a:effectLst/>
              <a:uFillTx/>
              <a:latin typeface="Arial"/>
            </a:endParaRPr>
          </a:p>
        </p:txBody>
      </p:sp>
      <p:pic>
        <p:nvPicPr>
          <p:cNvPr id="339" name="Imagen 1" descr="Logotipo, nombre de la empresa&#10;&#10;Descripción generada automáticamente"/>
          <p:cNvPicPr/>
          <p:nvPr/>
        </p:nvPicPr>
        <p:blipFill>
          <a:blip r:embed="rId4"/>
          <a:stretch/>
        </p:blipFill>
        <p:spPr>
          <a:xfrm>
            <a:off x="8949960" y="1193400"/>
            <a:ext cx="2303640" cy="1007640"/>
          </a:xfrm>
          <a:prstGeom prst="rect">
            <a:avLst/>
          </a:prstGeom>
          <a:noFill/>
          <a:ln w="0">
            <a:noFill/>
          </a:ln>
        </p:spPr>
      </p:pic>
      <p:sp>
        <p:nvSpPr>
          <p:cNvPr id="340" name="PlaceHolder 1"/>
          <p:cNvSpPr>
            <a:spLocks noGrp="1"/>
          </p:cNvSpPr>
          <p:nvPr>
            <p:ph type="body"/>
          </p:nvPr>
        </p:nvSpPr>
        <p:spPr>
          <a:xfrm>
            <a:off x="619920" y="5544360"/>
            <a:ext cx="1439640" cy="421560"/>
          </a:xfrm>
          <a:prstGeom prst="rect">
            <a:avLst/>
          </a:prstGeom>
          <a:noFill/>
          <a:ln w="0">
            <a:noFill/>
          </a:ln>
        </p:spPr>
        <p:txBody>
          <a:bodyPr lIns="90000" tIns="45000" rIns="90000" bIns="45000" anchor="t">
            <a:noAutofit/>
          </a:bodyPr>
          <a:lstStyle>
            <a:lvl1pPr indent="0" algn="l" defTabSz="914400">
              <a:lnSpc>
                <a:spcPct val="90000"/>
              </a:lnSpc>
              <a:spcBef>
                <a:spcPts val="1001"/>
              </a:spcBef>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tabLst>
                <a:tab pos="0" algn="l"/>
              </a:tabLst>
            </a:pPr>
            <a:r>
              <a:rPr lang="es-ES" sz="1800" b="0" u="none" strike="noStrike">
                <a:solidFill>
                  <a:schemeClr val="dk1"/>
                </a:solidFill>
                <a:effectLst/>
                <a:uFillTx/>
                <a:latin typeface="Century Gothic"/>
              </a:rPr>
              <a:t>2024</a:t>
            </a:r>
            <a:endParaRPr lang="en-US" sz="1800" b="1" u="none" strike="noStrike">
              <a:solidFill>
                <a:srgbClr val="009EE0"/>
              </a:solidFill>
              <a:effectLst/>
              <a:uFillTx/>
              <a:latin typeface="Century Gothic"/>
            </a:endParaRPr>
          </a:p>
        </p:txBody>
      </p:sp>
      <p:sp>
        <p:nvSpPr>
          <p:cNvPr id="341" name="PlaceHolder 2"/>
          <p:cNvSpPr>
            <a:spLocks noGrp="1"/>
          </p:cNvSpPr>
          <p:nvPr>
            <p:ph type="body"/>
          </p:nvPr>
        </p:nvSpPr>
        <p:spPr>
          <a:xfrm>
            <a:off x="482400" y="1123200"/>
            <a:ext cx="7876080" cy="208008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6600" b="1" u="none" strike="noStrike">
                <a:solidFill>
                  <a:srgbClr val="009EE0"/>
                </a:solidFill>
                <a:effectLst/>
                <a:uFillTx/>
                <a:latin typeface="Century Gothic"/>
              </a:defRPr>
            </a:lvl1pPr>
          </a:lstStyle>
          <a:p>
            <a:pPr indent="0" algn="l" defTabSz="914400">
              <a:lnSpc>
                <a:spcPct val="100000"/>
              </a:lnSpc>
              <a:buNone/>
              <a:tabLst>
                <a:tab pos="0" algn="l"/>
              </a:tabLst>
            </a:pPr>
            <a:r>
              <a:rPr lang="es-ES" sz="6600" b="1" u="none" strike="noStrike">
                <a:solidFill>
                  <a:srgbClr val="009EE0"/>
                </a:solidFill>
                <a:effectLst/>
                <a:uFillTx/>
                <a:latin typeface="Century Gothic"/>
              </a:rPr>
              <a:t>AIMEN INTRODUCTION</a:t>
            </a:r>
            <a:endParaRPr lang="en-US" sz="6600" b="1" u="none" strike="noStrike">
              <a:solidFill>
                <a:srgbClr val="009EE0"/>
              </a:solidFill>
              <a:effectLst/>
              <a:uFillTx/>
              <a:latin typeface="Century Gothic"/>
            </a:endParaRPr>
          </a:p>
        </p:txBody>
      </p:sp>
      <p:sp>
        <p:nvSpPr>
          <p:cNvPr id="342"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entury Gothic"/>
              </a:defRPr>
            </a:lvl1pPr>
          </a:lstStyle>
          <a:p>
            <a:pPr indent="0" algn="l">
              <a:buNone/>
            </a:pPr>
            <a:r>
              <a:rPr lang="en-US" sz="1800" b="0" u="none" strike="noStrike">
                <a:solidFill>
                  <a:schemeClr val="dk1"/>
                </a:solidFill>
                <a:effectLst/>
                <a:uFillTx/>
                <a:latin typeface="Century Gothic"/>
              </a:rPr>
              <a:t>Click to edit the title text format</a:t>
            </a:r>
          </a:p>
        </p:txBody>
      </p:sp>
    </p:spTree>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5" name="CuadroTexto 2"/>
          <p:cNvSpPr/>
          <p:nvPr/>
        </p:nvSpPr>
        <p:spPr>
          <a:xfrm>
            <a:off x="551160" y="2492280"/>
            <a:ext cx="5914080" cy="1187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7200" b="1" u="none" strike="noStrike">
                <a:solidFill>
                  <a:srgbClr val="009EE0"/>
                </a:solidFill>
                <a:effectLst/>
                <a:uFillTx/>
                <a:latin typeface="Century Gothic"/>
              </a:rPr>
              <a:t>Index</a:t>
            </a:r>
            <a:endParaRPr lang="en-US" sz="7200" b="0" u="none" strike="noStrike">
              <a:solidFill>
                <a:srgbClr val="000000"/>
              </a:solidFill>
              <a:effectLst/>
              <a:uFillTx/>
              <a:latin typeface="Arial"/>
            </a:endParaRPr>
          </a:p>
        </p:txBody>
      </p:sp>
      <p:sp>
        <p:nvSpPr>
          <p:cNvPr id="346" name="Triángulo rectángulo 3"/>
          <p:cNvSpPr/>
          <p:nvPr/>
        </p:nvSpPr>
        <p:spPr>
          <a:xfrm rot="5400000">
            <a:off x="491040" y="-487800"/>
            <a:ext cx="1498680" cy="2480040"/>
          </a:xfrm>
          <a:prstGeom prst="rtTriangle">
            <a:avLst/>
          </a:prstGeom>
          <a:blipFill rotWithShape="0">
            <a:blip r:embed="rId2"/>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347" name="Triángulo rectángulo 4"/>
          <p:cNvSpPr/>
          <p:nvPr/>
        </p:nvSpPr>
        <p:spPr>
          <a:xfrm rot="5400000">
            <a:off x="491040" y="-490320"/>
            <a:ext cx="1498680" cy="24800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pic>
        <p:nvPicPr>
          <p:cNvPr id="348" name="Imagen 5" descr="Logotipo, nombre de la empresa&#10;&#10;Descripción generada automáticamente"/>
          <p:cNvPicPr/>
          <p:nvPr/>
        </p:nvPicPr>
        <p:blipFill>
          <a:blip r:embed="rId3"/>
          <a:stretch/>
        </p:blipFill>
        <p:spPr>
          <a:xfrm>
            <a:off x="182880" y="155880"/>
            <a:ext cx="1202040" cy="564840"/>
          </a:xfrm>
          <a:prstGeom prst="rect">
            <a:avLst/>
          </a:prstGeom>
          <a:noFill/>
          <a:ln w="0">
            <a:noFill/>
          </a:ln>
        </p:spPr>
      </p:pic>
      <p:sp>
        <p:nvSpPr>
          <p:cNvPr id="349" name="PlaceHolder 1"/>
          <p:cNvSpPr>
            <a:spLocks noGrp="1"/>
          </p:cNvSpPr>
          <p:nvPr>
            <p:ph type="ftr" idx="21"/>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350" name="PlaceHolder 2"/>
          <p:cNvSpPr>
            <a:spLocks noGrp="1"/>
          </p:cNvSpPr>
          <p:nvPr>
            <p:ph type="sldNum" idx="22"/>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B384574A-9DA5-45D4-AC29-FB6F1745EB3A}"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351" name="PlaceHolder 3"/>
          <p:cNvSpPr>
            <a:spLocks noGrp="1"/>
          </p:cNvSpPr>
          <p:nvPr>
            <p:ph type="body"/>
          </p:nvPr>
        </p:nvSpPr>
        <p:spPr>
          <a:xfrm>
            <a:off x="4057200" y="5622840"/>
            <a:ext cx="3766680" cy="343080"/>
          </a:xfrm>
          <a:prstGeom prst="rect">
            <a:avLst/>
          </a:prstGeom>
          <a:noFill/>
          <a:ln w="0">
            <a:noFill/>
          </a:ln>
        </p:spPr>
        <p:txBody>
          <a:bodyPr lIns="90000" tIns="45000" rIns="90000" bIns="45000" anchor="ctr">
            <a:noAutofit/>
          </a:bodyPr>
          <a:lstStyle>
            <a:lvl1pPr indent="0" algn="l" defTabSz="914400">
              <a:lnSpc>
                <a:spcPct val="90000"/>
              </a:lnSpc>
              <a:spcBef>
                <a:spcPts val="1001"/>
              </a:spcBef>
              <a:tabLst>
                <a:tab pos="0" algn="l"/>
              </a:tabLst>
              <a:defRPr lang="es-ES" sz="1600" b="0" u="none" strike="noStrike">
                <a:solidFill>
                  <a:srgbClr val="7A7A7A"/>
                </a:solidFill>
                <a:effectLst/>
                <a:uFillTx/>
                <a:latin typeface="Century Gothic"/>
              </a:defRPr>
            </a:lvl1pPr>
          </a:lstStyle>
          <a:p>
            <a:pPr indent="0" algn="l" defTabSz="914400">
              <a:lnSpc>
                <a:spcPct val="90000"/>
              </a:lnSpc>
              <a:spcBef>
                <a:spcPts val="1001"/>
              </a:spcBef>
              <a:tabLst>
                <a:tab pos="0" algn="l"/>
              </a:tabLst>
            </a:pPr>
            <a:r>
              <a:rPr lang="es-ES" sz="1600" b="0" u="none" strike="noStrike">
                <a:solidFill>
                  <a:srgbClr val="7A7A7A"/>
                </a:solidFill>
                <a:effectLst/>
                <a:uFillTx/>
                <a:latin typeface="Century Gothic"/>
              </a:rPr>
              <a:t>___________________________________</a:t>
            </a:r>
            <a:endParaRPr lang="en-US" sz="1600" b="0" u="none" strike="noStrike">
              <a:solidFill>
                <a:srgbClr val="7A7A7A"/>
              </a:solidFill>
              <a:effectLst/>
              <a:uFillTx/>
              <a:latin typeface="Century Gothic"/>
            </a:endParaRPr>
          </a:p>
        </p:txBody>
      </p:sp>
      <p:sp>
        <p:nvSpPr>
          <p:cNvPr id="352" name="PlaceHolder 4"/>
          <p:cNvSpPr>
            <a:spLocks noGrp="1"/>
          </p:cNvSpPr>
          <p:nvPr>
            <p:ph type="body"/>
          </p:nvPr>
        </p:nvSpPr>
        <p:spPr>
          <a:xfrm>
            <a:off x="4058640" y="4551120"/>
            <a:ext cx="3766680" cy="343080"/>
          </a:xfrm>
          <a:prstGeom prst="rect">
            <a:avLst/>
          </a:prstGeom>
          <a:noFill/>
          <a:ln w="0">
            <a:noFill/>
          </a:ln>
        </p:spPr>
        <p:txBody>
          <a:bodyPr lIns="90000" tIns="45000" rIns="90000" bIns="45000" anchor="ctr">
            <a:noAutofit/>
          </a:bodyPr>
          <a:lstStyle>
            <a:lvl1pPr indent="0" algn="l" defTabSz="914400">
              <a:lnSpc>
                <a:spcPct val="90000"/>
              </a:lnSpc>
              <a:spcBef>
                <a:spcPts val="1001"/>
              </a:spcBef>
              <a:buNone/>
              <a:tabLst>
                <a:tab pos="0" algn="l"/>
              </a:tabLst>
              <a:defRPr lang="es-ES" sz="1600" b="0" u="none" strike="noStrike">
                <a:solidFill>
                  <a:srgbClr val="7A7A7A"/>
                </a:solidFill>
                <a:effectLst/>
                <a:uFillTx/>
                <a:latin typeface="Century Gothic"/>
              </a:defRPr>
            </a:lvl1pPr>
          </a:lstStyle>
          <a:p>
            <a:pPr indent="0" algn="l" defTabSz="914400">
              <a:lnSpc>
                <a:spcPct val="90000"/>
              </a:lnSpc>
              <a:spcBef>
                <a:spcPts val="1001"/>
              </a:spcBef>
              <a:buNone/>
              <a:tabLst>
                <a:tab pos="0" algn="l"/>
              </a:tabLst>
            </a:pPr>
            <a:r>
              <a:rPr lang="es-ES" sz="1600" b="0" u="none" strike="noStrike">
                <a:solidFill>
                  <a:srgbClr val="7A7A7A"/>
                </a:solidFill>
                <a:effectLst/>
                <a:uFillTx/>
                <a:latin typeface="Century Gothic"/>
              </a:rPr>
              <a:t>___________________________________</a:t>
            </a:r>
            <a:endParaRPr lang="en-US" sz="1600" b="0" u="none" strike="noStrike">
              <a:solidFill>
                <a:srgbClr val="7A7A7A"/>
              </a:solidFill>
              <a:effectLst/>
              <a:uFillTx/>
              <a:latin typeface="Century Gothic"/>
            </a:endParaRPr>
          </a:p>
        </p:txBody>
      </p:sp>
      <p:sp>
        <p:nvSpPr>
          <p:cNvPr id="353" name="PlaceHolder 5"/>
          <p:cNvSpPr>
            <a:spLocks noGrp="1"/>
          </p:cNvSpPr>
          <p:nvPr>
            <p:ph type="body"/>
          </p:nvPr>
        </p:nvSpPr>
        <p:spPr>
          <a:xfrm>
            <a:off x="7940160" y="4554000"/>
            <a:ext cx="3766680" cy="343080"/>
          </a:xfrm>
          <a:prstGeom prst="rect">
            <a:avLst/>
          </a:prstGeom>
          <a:noFill/>
          <a:ln w="0">
            <a:noFill/>
          </a:ln>
        </p:spPr>
        <p:txBody>
          <a:bodyPr lIns="90000" tIns="45000" rIns="90000" bIns="45000" anchor="ctr">
            <a:noAutofit/>
          </a:bodyPr>
          <a:lstStyle>
            <a:lvl1pPr indent="0" algn="l" defTabSz="914400">
              <a:lnSpc>
                <a:spcPct val="90000"/>
              </a:lnSpc>
              <a:spcBef>
                <a:spcPts val="1001"/>
              </a:spcBef>
              <a:buNone/>
              <a:tabLst>
                <a:tab pos="0" algn="l"/>
              </a:tabLst>
              <a:defRPr lang="es-ES" sz="1600" b="0" u="none" strike="noStrike">
                <a:solidFill>
                  <a:srgbClr val="7A7A7A"/>
                </a:solidFill>
                <a:effectLst/>
                <a:uFillTx/>
                <a:latin typeface="Century Gothic"/>
              </a:defRPr>
            </a:lvl1pPr>
          </a:lstStyle>
          <a:p>
            <a:pPr indent="0" algn="l" defTabSz="914400">
              <a:lnSpc>
                <a:spcPct val="90000"/>
              </a:lnSpc>
              <a:spcBef>
                <a:spcPts val="1001"/>
              </a:spcBef>
              <a:buNone/>
              <a:tabLst>
                <a:tab pos="0" algn="l"/>
              </a:tabLst>
            </a:pPr>
            <a:r>
              <a:rPr lang="es-ES" sz="1600" b="0" u="none" strike="noStrike">
                <a:solidFill>
                  <a:srgbClr val="7A7A7A"/>
                </a:solidFill>
                <a:effectLst/>
                <a:uFillTx/>
                <a:latin typeface="Century Gothic"/>
              </a:rPr>
              <a:t>___________________________________</a:t>
            </a:r>
            <a:endParaRPr lang="en-US" sz="1600" b="0" u="none" strike="noStrike">
              <a:solidFill>
                <a:srgbClr val="7A7A7A"/>
              </a:solidFill>
              <a:effectLst/>
              <a:uFillTx/>
              <a:latin typeface="Century Gothic"/>
            </a:endParaRPr>
          </a:p>
        </p:txBody>
      </p:sp>
      <p:sp>
        <p:nvSpPr>
          <p:cNvPr id="354" name="PlaceHolder 6"/>
          <p:cNvSpPr>
            <a:spLocks noGrp="1"/>
          </p:cNvSpPr>
          <p:nvPr>
            <p:ph type="body"/>
          </p:nvPr>
        </p:nvSpPr>
        <p:spPr>
          <a:xfrm>
            <a:off x="4057200" y="3513240"/>
            <a:ext cx="3766680" cy="343080"/>
          </a:xfrm>
          <a:prstGeom prst="rect">
            <a:avLst/>
          </a:prstGeom>
          <a:noFill/>
          <a:ln w="0">
            <a:noFill/>
          </a:ln>
        </p:spPr>
        <p:txBody>
          <a:bodyPr lIns="90000" tIns="45000" rIns="90000" bIns="45000" anchor="ctr">
            <a:noAutofit/>
          </a:bodyPr>
          <a:lstStyle>
            <a:lvl1pPr indent="0" algn="l" defTabSz="914400">
              <a:lnSpc>
                <a:spcPct val="90000"/>
              </a:lnSpc>
              <a:spcBef>
                <a:spcPts val="1001"/>
              </a:spcBef>
              <a:buNone/>
              <a:tabLst>
                <a:tab pos="0" algn="l"/>
              </a:tabLst>
              <a:defRPr lang="es-ES" sz="1600" b="0" u="none" strike="noStrike">
                <a:solidFill>
                  <a:srgbClr val="7A7A7A"/>
                </a:solidFill>
                <a:effectLst/>
                <a:uFillTx/>
                <a:latin typeface="Century Gothic"/>
              </a:defRPr>
            </a:lvl1pPr>
          </a:lstStyle>
          <a:p>
            <a:pPr indent="0" algn="l" defTabSz="914400">
              <a:lnSpc>
                <a:spcPct val="90000"/>
              </a:lnSpc>
              <a:spcBef>
                <a:spcPts val="1001"/>
              </a:spcBef>
              <a:buNone/>
              <a:tabLst>
                <a:tab pos="0" algn="l"/>
              </a:tabLst>
            </a:pPr>
            <a:r>
              <a:rPr lang="es-ES" sz="1600" b="0" u="none" strike="noStrike">
                <a:solidFill>
                  <a:srgbClr val="7A7A7A"/>
                </a:solidFill>
                <a:effectLst/>
                <a:uFillTx/>
                <a:latin typeface="Century Gothic"/>
              </a:rPr>
              <a:t>___________________________________</a:t>
            </a:r>
            <a:endParaRPr lang="en-US" sz="1600" b="0" u="none" strike="noStrike">
              <a:solidFill>
                <a:srgbClr val="7A7A7A"/>
              </a:solidFill>
              <a:effectLst/>
              <a:uFillTx/>
              <a:latin typeface="Century Gothic"/>
            </a:endParaRPr>
          </a:p>
        </p:txBody>
      </p:sp>
      <p:sp>
        <p:nvSpPr>
          <p:cNvPr id="355" name="PlaceHolder 7"/>
          <p:cNvSpPr>
            <a:spLocks noGrp="1"/>
          </p:cNvSpPr>
          <p:nvPr>
            <p:ph type="body"/>
          </p:nvPr>
        </p:nvSpPr>
        <p:spPr>
          <a:xfrm>
            <a:off x="7938720" y="3510360"/>
            <a:ext cx="3766680" cy="343080"/>
          </a:xfrm>
          <a:prstGeom prst="rect">
            <a:avLst/>
          </a:prstGeom>
          <a:noFill/>
          <a:ln w="0">
            <a:noFill/>
          </a:ln>
        </p:spPr>
        <p:txBody>
          <a:bodyPr lIns="90000" tIns="45000" rIns="90000" bIns="45000" anchor="ctr">
            <a:noAutofit/>
          </a:bodyPr>
          <a:lstStyle>
            <a:lvl1pPr indent="0" algn="l" defTabSz="914400">
              <a:lnSpc>
                <a:spcPct val="90000"/>
              </a:lnSpc>
              <a:spcBef>
                <a:spcPts val="1001"/>
              </a:spcBef>
              <a:buNone/>
              <a:tabLst>
                <a:tab pos="0" algn="l"/>
              </a:tabLst>
              <a:defRPr lang="es-ES" sz="1600" b="0" u="none" strike="noStrike">
                <a:solidFill>
                  <a:srgbClr val="7A7A7A"/>
                </a:solidFill>
                <a:effectLst/>
                <a:uFillTx/>
                <a:latin typeface="Century Gothic"/>
              </a:defRPr>
            </a:lvl1pPr>
          </a:lstStyle>
          <a:p>
            <a:pPr indent="0" algn="l" defTabSz="914400">
              <a:lnSpc>
                <a:spcPct val="90000"/>
              </a:lnSpc>
              <a:spcBef>
                <a:spcPts val="1001"/>
              </a:spcBef>
              <a:buNone/>
              <a:tabLst>
                <a:tab pos="0" algn="l"/>
              </a:tabLst>
            </a:pPr>
            <a:r>
              <a:rPr lang="es-ES" sz="1600" b="0" u="none" strike="noStrike">
                <a:solidFill>
                  <a:srgbClr val="7A7A7A"/>
                </a:solidFill>
                <a:effectLst/>
                <a:uFillTx/>
                <a:latin typeface="Century Gothic"/>
              </a:rPr>
              <a:t>___________________________________</a:t>
            </a:r>
            <a:endParaRPr lang="en-US" sz="1600" b="0" u="none" strike="noStrike">
              <a:solidFill>
                <a:srgbClr val="7A7A7A"/>
              </a:solidFill>
              <a:effectLst/>
              <a:uFillTx/>
              <a:latin typeface="Century Gothic"/>
            </a:endParaRPr>
          </a:p>
        </p:txBody>
      </p:sp>
      <p:sp>
        <p:nvSpPr>
          <p:cNvPr id="356" name="PlaceHolder 8"/>
          <p:cNvSpPr>
            <a:spLocks noGrp="1"/>
          </p:cNvSpPr>
          <p:nvPr>
            <p:ph type="body"/>
          </p:nvPr>
        </p:nvSpPr>
        <p:spPr>
          <a:xfrm>
            <a:off x="4056120" y="2413440"/>
            <a:ext cx="3766680" cy="343080"/>
          </a:xfrm>
          <a:prstGeom prst="rect">
            <a:avLst/>
          </a:prstGeom>
          <a:noFill/>
          <a:ln w="0">
            <a:noFill/>
          </a:ln>
        </p:spPr>
        <p:txBody>
          <a:bodyPr lIns="90000" tIns="45000" rIns="90000" bIns="45000" anchor="ctr">
            <a:noAutofit/>
          </a:bodyPr>
          <a:lstStyle>
            <a:lvl1pPr indent="0" algn="l" defTabSz="914400">
              <a:lnSpc>
                <a:spcPct val="90000"/>
              </a:lnSpc>
              <a:spcBef>
                <a:spcPts val="1001"/>
              </a:spcBef>
              <a:buNone/>
              <a:tabLst>
                <a:tab pos="0" algn="l"/>
              </a:tabLst>
              <a:defRPr lang="es-ES" sz="1600" b="0" u="none" strike="noStrike">
                <a:solidFill>
                  <a:srgbClr val="7A7A7A"/>
                </a:solidFill>
                <a:effectLst/>
                <a:uFillTx/>
                <a:latin typeface="Century Gothic"/>
              </a:defRPr>
            </a:lvl1pPr>
          </a:lstStyle>
          <a:p>
            <a:pPr indent="0" algn="l" defTabSz="914400">
              <a:lnSpc>
                <a:spcPct val="90000"/>
              </a:lnSpc>
              <a:spcBef>
                <a:spcPts val="1001"/>
              </a:spcBef>
              <a:buNone/>
              <a:tabLst>
                <a:tab pos="0" algn="l"/>
              </a:tabLst>
            </a:pPr>
            <a:r>
              <a:rPr lang="es-ES" sz="1600" b="0" u="none" strike="noStrike">
                <a:solidFill>
                  <a:srgbClr val="7A7A7A"/>
                </a:solidFill>
                <a:effectLst/>
                <a:uFillTx/>
                <a:latin typeface="Century Gothic"/>
              </a:rPr>
              <a:t>___________________________________</a:t>
            </a:r>
            <a:endParaRPr lang="en-US" sz="1600" b="0" u="none" strike="noStrike">
              <a:solidFill>
                <a:srgbClr val="7A7A7A"/>
              </a:solidFill>
              <a:effectLst/>
              <a:uFillTx/>
              <a:latin typeface="Century Gothic"/>
            </a:endParaRPr>
          </a:p>
        </p:txBody>
      </p:sp>
      <p:sp>
        <p:nvSpPr>
          <p:cNvPr id="357" name="PlaceHolder 9"/>
          <p:cNvSpPr>
            <a:spLocks noGrp="1"/>
          </p:cNvSpPr>
          <p:nvPr>
            <p:ph type="body"/>
          </p:nvPr>
        </p:nvSpPr>
        <p:spPr>
          <a:xfrm>
            <a:off x="7937640" y="2410200"/>
            <a:ext cx="3766680" cy="343080"/>
          </a:xfrm>
          <a:prstGeom prst="rect">
            <a:avLst/>
          </a:prstGeom>
          <a:noFill/>
          <a:ln w="0">
            <a:noFill/>
          </a:ln>
        </p:spPr>
        <p:txBody>
          <a:bodyPr lIns="90000" tIns="45000" rIns="90000" bIns="45000" anchor="ctr">
            <a:noAutofit/>
          </a:bodyPr>
          <a:lstStyle>
            <a:lvl1pPr indent="0" algn="l" defTabSz="914400">
              <a:lnSpc>
                <a:spcPct val="90000"/>
              </a:lnSpc>
              <a:spcBef>
                <a:spcPts val="1001"/>
              </a:spcBef>
              <a:buNone/>
              <a:tabLst>
                <a:tab pos="0" algn="l"/>
              </a:tabLst>
              <a:defRPr lang="es-ES" sz="1600" b="0" u="none" strike="noStrike">
                <a:solidFill>
                  <a:srgbClr val="7A7A7A"/>
                </a:solidFill>
                <a:effectLst/>
                <a:uFillTx/>
                <a:latin typeface="Century Gothic"/>
              </a:defRPr>
            </a:lvl1pPr>
          </a:lstStyle>
          <a:p>
            <a:pPr indent="0" algn="l" defTabSz="914400">
              <a:lnSpc>
                <a:spcPct val="90000"/>
              </a:lnSpc>
              <a:spcBef>
                <a:spcPts val="1001"/>
              </a:spcBef>
              <a:buNone/>
              <a:tabLst>
                <a:tab pos="0" algn="l"/>
              </a:tabLst>
            </a:pPr>
            <a:r>
              <a:rPr lang="es-ES" sz="1600" b="0" u="none" strike="noStrike">
                <a:solidFill>
                  <a:srgbClr val="7A7A7A"/>
                </a:solidFill>
                <a:effectLst/>
                <a:uFillTx/>
                <a:latin typeface="Century Gothic"/>
              </a:rPr>
              <a:t>___________________________________</a:t>
            </a:r>
            <a:endParaRPr lang="en-US" sz="1600" b="0" u="none" strike="noStrike">
              <a:solidFill>
                <a:srgbClr val="7A7A7A"/>
              </a:solidFill>
              <a:effectLst/>
              <a:uFillTx/>
              <a:latin typeface="Century Gothic"/>
            </a:endParaRPr>
          </a:p>
        </p:txBody>
      </p:sp>
      <p:sp>
        <p:nvSpPr>
          <p:cNvPr id="358" name="PlaceHolder 10"/>
          <p:cNvSpPr>
            <a:spLocks noGrp="1"/>
          </p:cNvSpPr>
          <p:nvPr>
            <p:ph type="body"/>
          </p:nvPr>
        </p:nvSpPr>
        <p:spPr>
          <a:xfrm>
            <a:off x="4087080" y="652320"/>
            <a:ext cx="3611160" cy="45684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28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 sz="2800" b="1" u="none" strike="noStrike">
                <a:solidFill>
                  <a:srgbClr val="009EE0"/>
                </a:solidFill>
                <a:effectLst/>
                <a:uFillTx/>
                <a:latin typeface="Century Gothic"/>
              </a:rPr>
              <a:t>01</a:t>
            </a:r>
            <a:endParaRPr lang="en-US" sz="2800" b="0" u="none" strike="noStrike">
              <a:solidFill>
                <a:srgbClr val="7A7A7A"/>
              </a:solidFill>
              <a:effectLst/>
              <a:uFillTx/>
              <a:latin typeface="Century Gothic"/>
            </a:endParaRPr>
          </a:p>
        </p:txBody>
      </p:sp>
      <p:sp>
        <p:nvSpPr>
          <p:cNvPr id="359" name="PlaceHolder 11"/>
          <p:cNvSpPr>
            <a:spLocks noGrp="1"/>
          </p:cNvSpPr>
          <p:nvPr>
            <p:ph type="body"/>
          </p:nvPr>
        </p:nvSpPr>
        <p:spPr>
          <a:xfrm>
            <a:off x="4088520" y="1157400"/>
            <a:ext cx="3611160" cy="36468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 sz="1800" b="0" u="none" strike="noStrike">
                <a:solidFill>
                  <a:schemeClr val="dk1"/>
                </a:solidFill>
                <a:effectLst/>
                <a:uFillTx/>
                <a:latin typeface="Century Gothic"/>
              </a:rPr>
              <a:t>Title 1</a:t>
            </a:r>
            <a:endParaRPr lang="en-US" sz="1800" b="0" u="none" strike="noStrike">
              <a:solidFill>
                <a:srgbClr val="7A7A7A"/>
              </a:solidFill>
              <a:effectLst/>
              <a:uFillTx/>
              <a:latin typeface="Century Gothic"/>
            </a:endParaRPr>
          </a:p>
        </p:txBody>
      </p:sp>
      <p:sp>
        <p:nvSpPr>
          <p:cNvPr id="360" name="PlaceHolder 12"/>
          <p:cNvSpPr>
            <a:spLocks noGrp="1"/>
          </p:cNvSpPr>
          <p:nvPr>
            <p:ph type="body"/>
          </p:nvPr>
        </p:nvSpPr>
        <p:spPr>
          <a:xfrm>
            <a:off x="4088520" y="2251440"/>
            <a:ext cx="3611160" cy="36468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 sz="1800" b="0" u="none" strike="noStrike">
                <a:solidFill>
                  <a:schemeClr val="dk1"/>
                </a:solidFill>
                <a:effectLst/>
                <a:uFillTx/>
                <a:latin typeface="Century Gothic"/>
              </a:rPr>
              <a:t>Title 2</a:t>
            </a:r>
            <a:endParaRPr lang="en-US" sz="1800" b="0" u="none" strike="noStrike">
              <a:solidFill>
                <a:srgbClr val="7A7A7A"/>
              </a:solidFill>
              <a:effectLst/>
              <a:uFillTx/>
              <a:latin typeface="Century Gothic"/>
            </a:endParaRPr>
          </a:p>
        </p:txBody>
      </p:sp>
      <p:sp>
        <p:nvSpPr>
          <p:cNvPr id="361" name="PlaceHolder 13"/>
          <p:cNvSpPr>
            <a:spLocks noGrp="1"/>
          </p:cNvSpPr>
          <p:nvPr>
            <p:ph type="body"/>
          </p:nvPr>
        </p:nvSpPr>
        <p:spPr>
          <a:xfrm>
            <a:off x="4088520" y="3345480"/>
            <a:ext cx="3611160" cy="36468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 sz="1800" b="0" u="none" strike="noStrike">
                <a:solidFill>
                  <a:schemeClr val="dk1"/>
                </a:solidFill>
                <a:effectLst/>
                <a:uFillTx/>
                <a:latin typeface="Century Gothic"/>
              </a:rPr>
              <a:t>Title 3</a:t>
            </a:r>
            <a:endParaRPr lang="en-US" sz="1800" b="0" u="none" strike="noStrike">
              <a:solidFill>
                <a:srgbClr val="7A7A7A"/>
              </a:solidFill>
              <a:effectLst/>
              <a:uFillTx/>
              <a:latin typeface="Century Gothic"/>
            </a:endParaRPr>
          </a:p>
        </p:txBody>
      </p:sp>
      <p:sp>
        <p:nvSpPr>
          <p:cNvPr id="362" name="PlaceHolder 14"/>
          <p:cNvSpPr>
            <a:spLocks noGrp="1"/>
          </p:cNvSpPr>
          <p:nvPr>
            <p:ph type="body"/>
          </p:nvPr>
        </p:nvSpPr>
        <p:spPr>
          <a:xfrm>
            <a:off x="4088520" y="4384080"/>
            <a:ext cx="3611160" cy="36468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 sz="1800" b="0" u="none" strike="noStrike">
                <a:solidFill>
                  <a:schemeClr val="dk1"/>
                </a:solidFill>
                <a:effectLst/>
                <a:uFillTx/>
                <a:latin typeface="Century Gothic"/>
              </a:rPr>
              <a:t>Title 4</a:t>
            </a:r>
            <a:endParaRPr lang="en-US" sz="1800" b="0" u="none" strike="noStrike">
              <a:solidFill>
                <a:srgbClr val="7A7A7A"/>
              </a:solidFill>
              <a:effectLst/>
              <a:uFillTx/>
              <a:latin typeface="Century Gothic"/>
            </a:endParaRPr>
          </a:p>
        </p:txBody>
      </p:sp>
      <p:sp>
        <p:nvSpPr>
          <p:cNvPr id="363" name="PlaceHolder 15"/>
          <p:cNvSpPr>
            <a:spLocks noGrp="1"/>
          </p:cNvSpPr>
          <p:nvPr>
            <p:ph type="body"/>
          </p:nvPr>
        </p:nvSpPr>
        <p:spPr>
          <a:xfrm>
            <a:off x="4088520" y="5461920"/>
            <a:ext cx="3611160" cy="36468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 sz="1800" b="0" u="none" strike="noStrike">
                <a:solidFill>
                  <a:schemeClr val="dk1"/>
                </a:solidFill>
                <a:effectLst/>
                <a:uFillTx/>
                <a:latin typeface="Century Gothic"/>
              </a:rPr>
              <a:t>Title 5</a:t>
            </a:r>
            <a:endParaRPr lang="en-US" sz="1800" b="0" u="none" strike="noStrike">
              <a:solidFill>
                <a:srgbClr val="7A7A7A"/>
              </a:solidFill>
              <a:effectLst/>
              <a:uFillTx/>
              <a:latin typeface="Century Gothic"/>
            </a:endParaRPr>
          </a:p>
        </p:txBody>
      </p:sp>
      <p:sp>
        <p:nvSpPr>
          <p:cNvPr id="364" name="PlaceHolder 16"/>
          <p:cNvSpPr>
            <a:spLocks noGrp="1"/>
          </p:cNvSpPr>
          <p:nvPr>
            <p:ph type="body"/>
          </p:nvPr>
        </p:nvSpPr>
        <p:spPr>
          <a:xfrm>
            <a:off x="7973280" y="1151640"/>
            <a:ext cx="3611160" cy="36468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 sz="1800" b="0" u="none" strike="noStrike">
                <a:solidFill>
                  <a:schemeClr val="dk1"/>
                </a:solidFill>
                <a:effectLst/>
                <a:uFillTx/>
                <a:latin typeface="Century Gothic"/>
              </a:rPr>
              <a:t>Title 6</a:t>
            </a:r>
            <a:endParaRPr lang="en-US" sz="1800" b="0" u="none" strike="noStrike">
              <a:solidFill>
                <a:srgbClr val="7A7A7A"/>
              </a:solidFill>
              <a:effectLst/>
              <a:uFillTx/>
              <a:latin typeface="Century Gothic"/>
            </a:endParaRPr>
          </a:p>
        </p:txBody>
      </p:sp>
      <p:sp>
        <p:nvSpPr>
          <p:cNvPr id="365" name="PlaceHolder 17"/>
          <p:cNvSpPr>
            <a:spLocks noGrp="1"/>
          </p:cNvSpPr>
          <p:nvPr>
            <p:ph type="body"/>
          </p:nvPr>
        </p:nvSpPr>
        <p:spPr>
          <a:xfrm>
            <a:off x="7973280" y="2251440"/>
            <a:ext cx="3611160" cy="36468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 sz="1800" b="0" u="none" strike="noStrike">
                <a:solidFill>
                  <a:schemeClr val="dk1"/>
                </a:solidFill>
                <a:effectLst/>
                <a:uFillTx/>
                <a:latin typeface="Century Gothic"/>
              </a:rPr>
              <a:t>Title 7</a:t>
            </a:r>
            <a:endParaRPr lang="en-US" sz="1800" b="0" u="none" strike="noStrike">
              <a:solidFill>
                <a:srgbClr val="7A7A7A"/>
              </a:solidFill>
              <a:effectLst/>
              <a:uFillTx/>
              <a:latin typeface="Century Gothic"/>
            </a:endParaRPr>
          </a:p>
        </p:txBody>
      </p:sp>
      <p:sp>
        <p:nvSpPr>
          <p:cNvPr id="366" name="PlaceHolder 18"/>
          <p:cNvSpPr>
            <a:spLocks noGrp="1"/>
          </p:cNvSpPr>
          <p:nvPr>
            <p:ph type="body"/>
          </p:nvPr>
        </p:nvSpPr>
        <p:spPr>
          <a:xfrm>
            <a:off x="7973280" y="3345480"/>
            <a:ext cx="3611160" cy="36468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 sz="1800" b="0" u="none" strike="noStrike">
                <a:solidFill>
                  <a:schemeClr val="dk1"/>
                </a:solidFill>
                <a:effectLst/>
                <a:uFillTx/>
                <a:latin typeface="Century Gothic"/>
              </a:rPr>
              <a:t>Title 8</a:t>
            </a:r>
            <a:endParaRPr lang="en-US" sz="1800" b="0" u="none" strike="noStrike">
              <a:solidFill>
                <a:srgbClr val="7A7A7A"/>
              </a:solidFill>
              <a:effectLst/>
              <a:uFillTx/>
              <a:latin typeface="Century Gothic"/>
            </a:endParaRPr>
          </a:p>
        </p:txBody>
      </p:sp>
      <p:sp>
        <p:nvSpPr>
          <p:cNvPr id="367" name="PlaceHolder 19"/>
          <p:cNvSpPr>
            <a:spLocks noGrp="1"/>
          </p:cNvSpPr>
          <p:nvPr>
            <p:ph type="body"/>
          </p:nvPr>
        </p:nvSpPr>
        <p:spPr>
          <a:xfrm>
            <a:off x="7973280" y="4384080"/>
            <a:ext cx="3611160" cy="36468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18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 sz="1800" b="0" u="none" strike="noStrike">
                <a:solidFill>
                  <a:schemeClr val="dk1"/>
                </a:solidFill>
                <a:effectLst/>
                <a:uFillTx/>
                <a:latin typeface="Century Gothic"/>
              </a:rPr>
              <a:t>Title 9</a:t>
            </a:r>
            <a:endParaRPr lang="en-US" sz="1800" b="0" u="none" strike="noStrike">
              <a:solidFill>
                <a:srgbClr val="7A7A7A"/>
              </a:solidFill>
              <a:effectLst/>
              <a:uFillTx/>
              <a:latin typeface="Century Gothic"/>
            </a:endParaRPr>
          </a:p>
        </p:txBody>
      </p:sp>
      <p:cxnSp>
        <p:nvCxnSpPr>
          <p:cNvPr id="368" name="Conector recto 29"/>
          <p:cNvCxnSpPr/>
          <p:nvPr/>
        </p:nvCxnSpPr>
        <p:spPr>
          <a:xfrm>
            <a:off x="4145040" y="1580760"/>
            <a:ext cx="3564360" cy="360"/>
          </a:xfrm>
          <a:prstGeom prst="straightConnector1">
            <a:avLst/>
          </a:prstGeom>
          <a:ln w="12600">
            <a:solidFill>
              <a:srgbClr val="FFFFFF"/>
            </a:solidFill>
            <a:miter/>
          </a:ln>
        </p:spPr>
      </p:cxnSp>
      <p:sp>
        <p:nvSpPr>
          <p:cNvPr id="369" name="PlaceHolder 20"/>
          <p:cNvSpPr>
            <a:spLocks noGrp="1"/>
          </p:cNvSpPr>
          <p:nvPr>
            <p:ph type="body"/>
          </p:nvPr>
        </p:nvSpPr>
        <p:spPr>
          <a:xfrm>
            <a:off x="4087080" y="1747800"/>
            <a:ext cx="3611160" cy="45684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28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 sz="2800" b="1" u="none" strike="noStrike">
                <a:solidFill>
                  <a:srgbClr val="009EE0"/>
                </a:solidFill>
                <a:effectLst/>
                <a:uFillTx/>
                <a:latin typeface="Century Gothic"/>
              </a:rPr>
              <a:t>02</a:t>
            </a:r>
            <a:endParaRPr lang="en-US" sz="2800" b="0" u="none" strike="noStrike">
              <a:solidFill>
                <a:srgbClr val="7A7A7A"/>
              </a:solidFill>
              <a:effectLst/>
              <a:uFillTx/>
              <a:latin typeface="Century Gothic"/>
            </a:endParaRPr>
          </a:p>
        </p:txBody>
      </p:sp>
      <p:sp>
        <p:nvSpPr>
          <p:cNvPr id="370" name="PlaceHolder 21"/>
          <p:cNvSpPr>
            <a:spLocks noGrp="1"/>
          </p:cNvSpPr>
          <p:nvPr>
            <p:ph type="body"/>
          </p:nvPr>
        </p:nvSpPr>
        <p:spPr>
          <a:xfrm>
            <a:off x="4087080" y="2846520"/>
            <a:ext cx="3611160" cy="45684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28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 sz="2800" b="1" u="none" strike="noStrike">
                <a:solidFill>
                  <a:srgbClr val="009EE0"/>
                </a:solidFill>
                <a:effectLst/>
                <a:uFillTx/>
                <a:latin typeface="Century Gothic"/>
              </a:rPr>
              <a:t>03</a:t>
            </a:r>
            <a:endParaRPr lang="en-US" sz="2800" b="0" u="none" strike="noStrike">
              <a:solidFill>
                <a:srgbClr val="7A7A7A"/>
              </a:solidFill>
              <a:effectLst/>
              <a:uFillTx/>
              <a:latin typeface="Century Gothic"/>
            </a:endParaRPr>
          </a:p>
        </p:txBody>
      </p:sp>
      <p:sp>
        <p:nvSpPr>
          <p:cNvPr id="371" name="PlaceHolder 22"/>
          <p:cNvSpPr>
            <a:spLocks noGrp="1"/>
          </p:cNvSpPr>
          <p:nvPr>
            <p:ph type="body"/>
          </p:nvPr>
        </p:nvSpPr>
        <p:spPr>
          <a:xfrm>
            <a:off x="4087080" y="3884760"/>
            <a:ext cx="3611160" cy="45684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28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 sz="2800" b="1" u="none" strike="noStrike">
                <a:solidFill>
                  <a:srgbClr val="009EE0"/>
                </a:solidFill>
                <a:effectLst/>
                <a:uFillTx/>
                <a:latin typeface="Century Gothic"/>
              </a:rPr>
              <a:t>04</a:t>
            </a:r>
            <a:endParaRPr lang="en-US" sz="2800" b="0" u="none" strike="noStrike">
              <a:solidFill>
                <a:srgbClr val="7A7A7A"/>
              </a:solidFill>
              <a:effectLst/>
              <a:uFillTx/>
              <a:latin typeface="Century Gothic"/>
            </a:endParaRPr>
          </a:p>
        </p:txBody>
      </p:sp>
      <p:sp>
        <p:nvSpPr>
          <p:cNvPr id="372" name="PlaceHolder 23"/>
          <p:cNvSpPr>
            <a:spLocks noGrp="1"/>
          </p:cNvSpPr>
          <p:nvPr>
            <p:ph type="body"/>
          </p:nvPr>
        </p:nvSpPr>
        <p:spPr>
          <a:xfrm>
            <a:off x="4087080" y="4962960"/>
            <a:ext cx="3611160" cy="45684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28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 sz="2800" b="1" u="none" strike="noStrike">
                <a:solidFill>
                  <a:srgbClr val="009EE0"/>
                </a:solidFill>
                <a:effectLst/>
                <a:uFillTx/>
                <a:latin typeface="Century Gothic"/>
              </a:rPr>
              <a:t>05</a:t>
            </a:r>
            <a:endParaRPr lang="en-US" sz="2800" b="0" u="none" strike="noStrike">
              <a:solidFill>
                <a:srgbClr val="7A7A7A"/>
              </a:solidFill>
              <a:effectLst/>
              <a:uFillTx/>
              <a:latin typeface="Century Gothic"/>
            </a:endParaRPr>
          </a:p>
        </p:txBody>
      </p:sp>
      <p:sp>
        <p:nvSpPr>
          <p:cNvPr id="373" name="PlaceHolder 24"/>
          <p:cNvSpPr>
            <a:spLocks noGrp="1"/>
          </p:cNvSpPr>
          <p:nvPr>
            <p:ph type="body"/>
          </p:nvPr>
        </p:nvSpPr>
        <p:spPr>
          <a:xfrm>
            <a:off x="7973280" y="649080"/>
            <a:ext cx="3611160" cy="45684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28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 sz="2800" b="1" u="none" strike="noStrike">
                <a:solidFill>
                  <a:srgbClr val="009EE0"/>
                </a:solidFill>
                <a:effectLst/>
                <a:uFillTx/>
                <a:latin typeface="Century Gothic"/>
              </a:rPr>
              <a:t>06</a:t>
            </a:r>
            <a:endParaRPr lang="en-US" sz="2800" b="0" u="none" strike="noStrike">
              <a:solidFill>
                <a:srgbClr val="7A7A7A"/>
              </a:solidFill>
              <a:effectLst/>
              <a:uFillTx/>
              <a:latin typeface="Century Gothic"/>
            </a:endParaRPr>
          </a:p>
        </p:txBody>
      </p:sp>
      <p:sp>
        <p:nvSpPr>
          <p:cNvPr id="374" name="PlaceHolder 25"/>
          <p:cNvSpPr>
            <a:spLocks noGrp="1"/>
          </p:cNvSpPr>
          <p:nvPr>
            <p:ph type="body"/>
          </p:nvPr>
        </p:nvSpPr>
        <p:spPr>
          <a:xfrm>
            <a:off x="7973280" y="1747440"/>
            <a:ext cx="3611160" cy="45684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28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 sz="2800" b="1" u="none" strike="noStrike">
                <a:solidFill>
                  <a:srgbClr val="009EE0"/>
                </a:solidFill>
                <a:effectLst/>
                <a:uFillTx/>
                <a:latin typeface="Century Gothic"/>
              </a:rPr>
              <a:t>07</a:t>
            </a:r>
            <a:endParaRPr lang="en-US" sz="2800" b="0" u="none" strike="noStrike">
              <a:solidFill>
                <a:srgbClr val="7A7A7A"/>
              </a:solidFill>
              <a:effectLst/>
              <a:uFillTx/>
              <a:latin typeface="Century Gothic"/>
            </a:endParaRPr>
          </a:p>
        </p:txBody>
      </p:sp>
      <p:sp>
        <p:nvSpPr>
          <p:cNvPr id="375" name="PlaceHolder 26"/>
          <p:cNvSpPr>
            <a:spLocks noGrp="1"/>
          </p:cNvSpPr>
          <p:nvPr>
            <p:ph type="body"/>
          </p:nvPr>
        </p:nvSpPr>
        <p:spPr>
          <a:xfrm>
            <a:off x="7973280" y="2850840"/>
            <a:ext cx="3611160" cy="45684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28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 sz="2800" b="1" u="none" strike="noStrike">
                <a:solidFill>
                  <a:srgbClr val="009EE0"/>
                </a:solidFill>
                <a:effectLst/>
                <a:uFillTx/>
                <a:latin typeface="Century Gothic"/>
              </a:rPr>
              <a:t>08</a:t>
            </a:r>
            <a:endParaRPr lang="en-US" sz="2800" b="0" u="none" strike="noStrike">
              <a:solidFill>
                <a:srgbClr val="7A7A7A"/>
              </a:solidFill>
              <a:effectLst/>
              <a:uFillTx/>
              <a:latin typeface="Century Gothic"/>
            </a:endParaRPr>
          </a:p>
        </p:txBody>
      </p:sp>
      <p:sp>
        <p:nvSpPr>
          <p:cNvPr id="376" name="PlaceHolder 27"/>
          <p:cNvSpPr>
            <a:spLocks noGrp="1"/>
          </p:cNvSpPr>
          <p:nvPr>
            <p:ph type="body"/>
          </p:nvPr>
        </p:nvSpPr>
        <p:spPr>
          <a:xfrm>
            <a:off x="7973280" y="3884760"/>
            <a:ext cx="3611160" cy="45684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 sz="28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 sz="2800" b="1" u="none" strike="noStrike">
                <a:solidFill>
                  <a:srgbClr val="009EE0"/>
                </a:solidFill>
                <a:effectLst/>
                <a:uFillTx/>
                <a:latin typeface="Century Gothic"/>
              </a:rPr>
              <a:t>09</a:t>
            </a:r>
            <a:endParaRPr lang="en-US" sz="2800" b="0" u="none" strike="noStrike">
              <a:solidFill>
                <a:srgbClr val="7A7A7A"/>
              </a:solidFill>
              <a:effectLst/>
              <a:uFillTx/>
              <a:latin typeface="Century Gothic"/>
            </a:endParaRPr>
          </a:p>
        </p:txBody>
      </p:sp>
      <p:sp>
        <p:nvSpPr>
          <p:cNvPr id="377" name="PlaceHolder 28"/>
          <p:cNvSpPr>
            <a:spLocks noGrp="1"/>
          </p:cNvSpPr>
          <p:nvPr>
            <p:ph type="body"/>
          </p:nvPr>
        </p:nvSpPr>
        <p:spPr>
          <a:xfrm>
            <a:off x="4050360" y="1328040"/>
            <a:ext cx="3766680" cy="343080"/>
          </a:xfrm>
          <a:prstGeom prst="rect">
            <a:avLst/>
          </a:prstGeom>
          <a:noFill/>
          <a:ln w="0">
            <a:noFill/>
          </a:ln>
        </p:spPr>
        <p:txBody>
          <a:bodyPr lIns="90000" tIns="45000" rIns="90000" bIns="45000" anchor="ctr">
            <a:noAutofit/>
          </a:bodyPr>
          <a:lstStyle>
            <a:lvl1pPr indent="0" algn="l" defTabSz="914400">
              <a:lnSpc>
                <a:spcPct val="90000"/>
              </a:lnSpc>
              <a:spcBef>
                <a:spcPts val="1001"/>
              </a:spcBef>
              <a:buNone/>
              <a:tabLst>
                <a:tab pos="0" algn="l"/>
              </a:tabLst>
              <a:defRPr lang="es-ES" sz="1600" b="0" u="none" strike="noStrike">
                <a:solidFill>
                  <a:srgbClr val="7A7A7A"/>
                </a:solidFill>
                <a:effectLst/>
                <a:uFillTx/>
                <a:latin typeface="Century Gothic"/>
              </a:defRPr>
            </a:lvl1pPr>
          </a:lstStyle>
          <a:p>
            <a:pPr indent="0" algn="l" defTabSz="914400">
              <a:lnSpc>
                <a:spcPct val="90000"/>
              </a:lnSpc>
              <a:spcBef>
                <a:spcPts val="1001"/>
              </a:spcBef>
              <a:buNone/>
              <a:tabLst>
                <a:tab pos="0" algn="l"/>
              </a:tabLst>
            </a:pPr>
            <a:r>
              <a:rPr lang="es-ES" sz="1600" b="0" u="none" strike="noStrike">
                <a:solidFill>
                  <a:srgbClr val="7A7A7A"/>
                </a:solidFill>
                <a:effectLst/>
                <a:uFillTx/>
                <a:latin typeface="Century Gothic"/>
              </a:rPr>
              <a:t>___________________________________</a:t>
            </a:r>
            <a:endParaRPr lang="en-US" sz="1600" b="0" u="none" strike="noStrike">
              <a:solidFill>
                <a:srgbClr val="7A7A7A"/>
              </a:solidFill>
              <a:effectLst/>
              <a:uFillTx/>
              <a:latin typeface="Century Gothic"/>
            </a:endParaRPr>
          </a:p>
        </p:txBody>
      </p:sp>
      <p:sp>
        <p:nvSpPr>
          <p:cNvPr id="378" name="PlaceHolder 29"/>
          <p:cNvSpPr>
            <a:spLocks noGrp="1"/>
          </p:cNvSpPr>
          <p:nvPr>
            <p:ph type="body"/>
          </p:nvPr>
        </p:nvSpPr>
        <p:spPr>
          <a:xfrm>
            <a:off x="7931880" y="1331280"/>
            <a:ext cx="3766680" cy="343080"/>
          </a:xfrm>
          <a:prstGeom prst="rect">
            <a:avLst/>
          </a:prstGeom>
          <a:noFill/>
          <a:ln w="0">
            <a:noFill/>
          </a:ln>
        </p:spPr>
        <p:txBody>
          <a:bodyPr lIns="90000" tIns="45000" rIns="90000" bIns="45000" anchor="ctr">
            <a:noAutofit/>
          </a:bodyPr>
          <a:lstStyle>
            <a:lvl1pPr indent="0" algn="l" defTabSz="914400">
              <a:lnSpc>
                <a:spcPct val="90000"/>
              </a:lnSpc>
              <a:spcBef>
                <a:spcPts val="1001"/>
              </a:spcBef>
              <a:buNone/>
              <a:tabLst>
                <a:tab pos="0" algn="l"/>
              </a:tabLst>
              <a:defRPr lang="es-ES" sz="1600" b="0" u="none" strike="noStrike">
                <a:solidFill>
                  <a:srgbClr val="7A7A7A"/>
                </a:solidFill>
                <a:effectLst/>
                <a:uFillTx/>
                <a:latin typeface="Century Gothic"/>
              </a:defRPr>
            </a:lvl1pPr>
          </a:lstStyle>
          <a:p>
            <a:pPr indent="0" algn="l" defTabSz="914400">
              <a:lnSpc>
                <a:spcPct val="90000"/>
              </a:lnSpc>
              <a:spcBef>
                <a:spcPts val="1001"/>
              </a:spcBef>
              <a:buNone/>
              <a:tabLst>
                <a:tab pos="0" algn="l"/>
              </a:tabLst>
            </a:pPr>
            <a:r>
              <a:rPr lang="es-ES" sz="1600" b="0" u="none" strike="noStrike">
                <a:solidFill>
                  <a:srgbClr val="7A7A7A"/>
                </a:solidFill>
                <a:effectLst/>
                <a:uFillTx/>
                <a:latin typeface="Century Gothic"/>
              </a:rPr>
              <a:t>___________________________________</a:t>
            </a:r>
            <a:endParaRPr lang="en-US" sz="1600" b="0" u="none" strike="noStrike">
              <a:solidFill>
                <a:srgbClr val="7A7A7A"/>
              </a:solidFill>
              <a:effectLst/>
              <a:uFillTx/>
              <a:latin typeface="Century Gothic"/>
            </a:endParaRPr>
          </a:p>
        </p:txBody>
      </p:sp>
      <p:sp>
        <p:nvSpPr>
          <p:cNvPr id="379" name="PlaceHolder 30"/>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380" name="Grupo 1"/>
          <p:cNvGrpSpPr/>
          <p:nvPr/>
        </p:nvGrpSpPr>
        <p:grpSpPr>
          <a:xfrm>
            <a:off x="10346760" y="-1440"/>
            <a:ext cx="1852920" cy="1258920"/>
            <a:chOff x="10346760" y="-1440"/>
            <a:chExt cx="1852920" cy="1258920"/>
          </a:xfrm>
        </p:grpSpPr>
        <p:grpSp>
          <p:nvGrpSpPr>
            <p:cNvPr id="381" name="Grupo 2"/>
            <p:cNvGrpSpPr/>
            <p:nvPr/>
          </p:nvGrpSpPr>
          <p:grpSpPr>
            <a:xfrm>
              <a:off x="10346760" y="-1440"/>
              <a:ext cx="1852920" cy="1258920"/>
              <a:chOff x="10346760" y="-1440"/>
              <a:chExt cx="1852920" cy="1258920"/>
            </a:xfrm>
          </p:grpSpPr>
          <p:sp>
            <p:nvSpPr>
              <p:cNvPr id="382"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383"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384"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385" name="PlaceHolder 1"/>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386" name="PlaceHolder 2"/>
          <p:cNvSpPr>
            <a:spLocks noGrp="1"/>
          </p:cNvSpPr>
          <p:nvPr>
            <p:ph type="body"/>
          </p:nvPr>
        </p:nvSpPr>
        <p:spPr>
          <a:xfrm>
            <a:off x="396720" y="1736640"/>
            <a:ext cx="10682280" cy="487800"/>
          </a:xfrm>
          <a:prstGeom prst="rect">
            <a:avLst/>
          </a:prstGeom>
          <a:noFill/>
          <a:ln w="0">
            <a:noFill/>
          </a:ln>
        </p:spPr>
        <p:txBody>
          <a:bodyPr lIns="90000" tIns="45000" rIns="90000" bIns="45000" anchor="t">
            <a:noAutofit/>
          </a:bodyPr>
          <a:lstStyle>
            <a:lvl1pPr indent="0" algn="l" defTabSz="914400">
              <a:lnSpc>
                <a:spcPct val="90000"/>
              </a:lnSpc>
              <a:spcBef>
                <a:spcPts val="1001"/>
              </a:spcBef>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387" name="PlaceHolder 3"/>
          <p:cNvSpPr>
            <a:spLocks noGrp="1"/>
          </p:cNvSpPr>
          <p:nvPr>
            <p:ph type="body"/>
          </p:nvPr>
        </p:nvSpPr>
        <p:spPr>
          <a:xfrm>
            <a:off x="396720" y="3533760"/>
            <a:ext cx="10682280" cy="48780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xxxxxx</a:t>
            </a:r>
            <a:endParaRPr lang="en-US" sz="2000" b="1" u="none" strike="noStrike">
              <a:solidFill>
                <a:schemeClr val="dk1"/>
              </a:solidFill>
              <a:effectLst/>
              <a:uFillTx/>
              <a:latin typeface="Century Gothic"/>
            </a:endParaRPr>
          </a:p>
        </p:txBody>
      </p:sp>
      <p:sp>
        <p:nvSpPr>
          <p:cNvPr id="388" name="PlaceHolder 4"/>
          <p:cNvSpPr>
            <a:spLocks noGrp="1"/>
          </p:cNvSpPr>
          <p:nvPr>
            <p:ph type="body"/>
          </p:nvPr>
        </p:nvSpPr>
        <p:spPr>
          <a:xfrm>
            <a:off x="396720" y="2239560"/>
            <a:ext cx="10682280" cy="48780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389" name="PlaceHolder 5"/>
          <p:cNvSpPr>
            <a:spLocks noGrp="1"/>
          </p:cNvSpPr>
          <p:nvPr>
            <p:ph type="body"/>
          </p:nvPr>
        </p:nvSpPr>
        <p:spPr>
          <a:xfrm>
            <a:off x="412200" y="2727360"/>
            <a:ext cx="10667160" cy="48780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390" name="PlaceHolder 6"/>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391" name="PlaceHolder 7"/>
          <p:cNvSpPr>
            <a:spLocks noGrp="1"/>
          </p:cNvSpPr>
          <p:nvPr>
            <p:ph type="ftr" idx="23"/>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392" name="PlaceHolder 8"/>
          <p:cNvSpPr>
            <a:spLocks noGrp="1"/>
          </p:cNvSpPr>
          <p:nvPr>
            <p:ph type="sldNum" idx="24"/>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9AC64D32-465A-4A1E-9899-9D63C355FC16}"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393" name="Grupo 1"/>
          <p:cNvGrpSpPr/>
          <p:nvPr/>
        </p:nvGrpSpPr>
        <p:grpSpPr>
          <a:xfrm>
            <a:off x="10346760" y="-1440"/>
            <a:ext cx="1852920" cy="1258920"/>
            <a:chOff x="10346760" y="-1440"/>
            <a:chExt cx="1852920" cy="1258920"/>
          </a:xfrm>
        </p:grpSpPr>
        <p:grpSp>
          <p:nvGrpSpPr>
            <p:cNvPr id="394" name="Grupo 2"/>
            <p:cNvGrpSpPr/>
            <p:nvPr/>
          </p:nvGrpSpPr>
          <p:grpSpPr>
            <a:xfrm>
              <a:off x="10346760" y="-1440"/>
              <a:ext cx="1852920" cy="1258920"/>
              <a:chOff x="10346760" y="-1440"/>
              <a:chExt cx="1852920" cy="1258920"/>
            </a:xfrm>
          </p:grpSpPr>
          <p:sp>
            <p:nvSpPr>
              <p:cNvPr id="395"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396"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397"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398" name="PlaceHolder 1"/>
          <p:cNvSpPr>
            <a:spLocks noGrp="1"/>
          </p:cNvSpPr>
          <p:nvPr>
            <p:ph type="body"/>
          </p:nvPr>
        </p:nvSpPr>
        <p:spPr>
          <a:xfrm>
            <a:off x="6714720" y="1588320"/>
            <a:ext cx="5248080" cy="3035880"/>
          </a:xfrm>
          <a:prstGeom prst="rect">
            <a:avLst/>
          </a:prstGeom>
          <a:noFill/>
          <a:ln w="0">
            <a:noFill/>
          </a:ln>
        </p:spPr>
        <p:txBody>
          <a:bodyPr lIns="90000" tIns="45000" rIns="90000" bIns="45000" anchor="t">
            <a:noAutofit/>
          </a:bodyPr>
          <a:lstStyle>
            <a:lvl1pPr marL="228600" indent="-228600" algn="l" defTabSz="914400">
              <a:lnSpc>
                <a:spcPct val="90000"/>
              </a:lnSpc>
              <a:spcBef>
                <a:spcPts val="1001"/>
              </a:spcBef>
              <a:tabLst>
                <a:tab pos="0" algn="l"/>
              </a:tabLst>
              <a:defRPr lang="es-ES_tradnl" sz="1600" b="0" u="none" strike="noStrike">
                <a:solidFill>
                  <a:schemeClr val="dk1"/>
                </a:solidFill>
                <a:effectLst/>
                <a:uFillTx/>
                <a:latin typeface="Century Gothic"/>
              </a:defRPr>
            </a:lvl1pPr>
          </a:lstStyle>
          <a:p>
            <a:pPr marL="228600" indent="-228600" algn="l" defTabSz="914400">
              <a:lnSpc>
                <a:spcPct val="90000"/>
              </a:lnSpc>
              <a:spcBef>
                <a:spcPts val="1001"/>
              </a:spcBef>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399" name="PlaceHolder 2"/>
          <p:cNvSpPr>
            <a:spLocks noGrp="1"/>
          </p:cNvSpPr>
          <p:nvPr>
            <p:ph type="body"/>
          </p:nvPr>
        </p:nvSpPr>
        <p:spPr>
          <a:xfrm>
            <a:off x="67147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00" name="PlaceHolder 3"/>
          <p:cNvSpPr>
            <a:spLocks noGrp="1"/>
          </p:cNvSpPr>
          <p:nvPr>
            <p:ph type="body"/>
          </p:nvPr>
        </p:nvSpPr>
        <p:spPr>
          <a:xfrm>
            <a:off x="102715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01" name="PlaceHolder 4"/>
          <p:cNvSpPr>
            <a:spLocks noGrp="1"/>
          </p:cNvSpPr>
          <p:nvPr>
            <p:ph type="body"/>
          </p:nvPr>
        </p:nvSpPr>
        <p:spPr>
          <a:xfrm>
            <a:off x="850824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02" name="PlaceHolder 5"/>
          <p:cNvSpPr>
            <a:spLocks noGrp="1"/>
          </p:cNvSpPr>
          <p:nvPr>
            <p:ph type="body"/>
          </p:nvPr>
        </p:nvSpPr>
        <p:spPr>
          <a:xfrm>
            <a:off x="396720" y="1738080"/>
            <a:ext cx="6171120" cy="4197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403" name="PlaceHolder 6"/>
          <p:cNvSpPr>
            <a:spLocks noGrp="1"/>
          </p:cNvSpPr>
          <p:nvPr>
            <p:ph type="body"/>
          </p:nvPr>
        </p:nvSpPr>
        <p:spPr>
          <a:xfrm>
            <a:off x="396720" y="2239560"/>
            <a:ext cx="6171120" cy="57852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404" name="PlaceHolder 7"/>
          <p:cNvSpPr>
            <a:spLocks noGrp="1"/>
          </p:cNvSpPr>
          <p:nvPr>
            <p:ph type="body"/>
          </p:nvPr>
        </p:nvSpPr>
        <p:spPr>
          <a:xfrm>
            <a:off x="381600" y="2920320"/>
            <a:ext cx="6171120" cy="5785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405" name="PlaceHolder 8"/>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406" name="PlaceHolder 9"/>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407" name="PlaceHolder 10"/>
          <p:cNvSpPr>
            <a:spLocks noGrp="1"/>
          </p:cNvSpPr>
          <p:nvPr>
            <p:ph type="ftr" idx="25"/>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408" name="PlaceHolder 11"/>
          <p:cNvSpPr>
            <a:spLocks noGrp="1"/>
          </p:cNvSpPr>
          <p:nvPr>
            <p:ph type="sldNum" idx="26"/>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8E386C6B-D361-4D07-84E4-621A329E38AD}"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 name="Imagen 5" descr="Patrón de fondo&#10;&#10;Descripción generada automáticamente"/>
          <p:cNvPicPr/>
          <p:nvPr/>
        </p:nvPicPr>
        <p:blipFill>
          <a:blip r:embed="rId2">
            <a:alphaModFix amt="38000"/>
          </a:blip>
          <a:stretch/>
        </p:blipFill>
        <p:spPr>
          <a:xfrm>
            <a:off x="0" y="720"/>
            <a:ext cx="12191760" cy="6856920"/>
          </a:xfrm>
          <a:prstGeom prst="rect">
            <a:avLst/>
          </a:prstGeom>
          <a:noFill/>
          <a:ln w="0">
            <a:noFill/>
          </a:ln>
        </p:spPr>
      </p:pic>
      <p:sp>
        <p:nvSpPr>
          <p:cNvPr id="410" name="Rectángulo 6"/>
          <p:cNvSpPr/>
          <p:nvPr/>
        </p:nvSpPr>
        <p:spPr>
          <a:xfrm>
            <a:off x="0" y="720"/>
            <a:ext cx="12191760" cy="6857640"/>
          </a:xfrm>
          <a:prstGeom prst="rect">
            <a:avLst/>
          </a:prstGeom>
          <a:solidFill>
            <a:srgbClr val="0070C0">
              <a:alpha val="1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411" name="Rectángulo 1"/>
          <p:cNvSpPr/>
          <p:nvPr/>
        </p:nvSpPr>
        <p:spPr>
          <a:xfrm>
            <a:off x="0" y="3947040"/>
            <a:ext cx="12191760" cy="93564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n-GB" sz="1800" b="0" u="none" strike="noStrike">
              <a:solidFill>
                <a:schemeClr val="lt1"/>
              </a:solidFill>
              <a:effectLst/>
              <a:uFillTx/>
              <a:latin typeface="Century Gothic"/>
            </a:endParaRPr>
          </a:p>
        </p:txBody>
      </p:sp>
      <p:pic>
        <p:nvPicPr>
          <p:cNvPr id="412" name="Imagen 2" descr="Logotipo, nombre de la empresa&#10;&#10;Descripción generada automáticamente"/>
          <p:cNvPicPr/>
          <p:nvPr/>
        </p:nvPicPr>
        <p:blipFill>
          <a:blip r:embed="rId3"/>
          <a:stretch/>
        </p:blipFill>
        <p:spPr>
          <a:xfrm>
            <a:off x="991440" y="1198080"/>
            <a:ext cx="2303640" cy="1007640"/>
          </a:xfrm>
          <a:prstGeom prst="rect">
            <a:avLst/>
          </a:prstGeom>
          <a:noFill/>
          <a:ln w="0">
            <a:noFill/>
          </a:ln>
        </p:spPr>
      </p:pic>
      <p:sp>
        <p:nvSpPr>
          <p:cNvPr id="413" name="PlaceHolder 1"/>
          <p:cNvSpPr>
            <a:spLocks noGrp="1"/>
          </p:cNvSpPr>
          <p:nvPr>
            <p:ph type="body"/>
          </p:nvPr>
        </p:nvSpPr>
        <p:spPr>
          <a:xfrm>
            <a:off x="3349440" y="3999600"/>
            <a:ext cx="7876080" cy="819720"/>
          </a:xfrm>
          <a:prstGeom prst="rect">
            <a:avLst/>
          </a:prstGeom>
          <a:noFill/>
          <a:ln w="0">
            <a:noFill/>
          </a:ln>
        </p:spPr>
        <p:txBody>
          <a:bodyPr lIns="90000" tIns="45000" rIns="90000" bIns="45000" anchor="ctr">
            <a:noAutofit/>
          </a:bodyPr>
          <a:lstStyle>
            <a:lvl1pPr indent="0" algn="r" defTabSz="914400">
              <a:lnSpc>
                <a:spcPct val="100000"/>
              </a:lnSpc>
              <a:tabLst>
                <a:tab pos="0" algn="l"/>
              </a:tabLst>
              <a:defRPr lang="es-ES" sz="4000" b="1" u="none" strike="noStrike">
                <a:solidFill>
                  <a:schemeClr val="lt1"/>
                </a:solidFill>
                <a:effectLst/>
                <a:uFillTx/>
                <a:latin typeface="Century Gothic"/>
              </a:defRPr>
            </a:lvl1pPr>
          </a:lstStyle>
          <a:p>
            <a:pPr indent="0" algn="r" defTabSz="914400">
              <a:lnSpc>
                <a:spcPct val="100000"/>
              </a:lnSpc>
              <a:tabLst>
                <a:tab pos="0" algn="l"/>
              </a:tabLst>
            </a:pPr>
            <a:r>
              <a:rPr lang="es-ES" sz="4000" b="1" u="none" strike="noStrike">
                <a:solidFill>
                  <a:schemeClr val="lt1"/>
                </a:solidFill>
                <a:effectLst/>
                <a:uFillTx/>
                <a:latin typeface="Century Gothic"/>
              </a:rPr>
              <a:t>Title</a:t>
            </a:r>
            <a:endParaRPr lang="en-US" sz="4000" b="1" u="none" strike="noStrike">
              <a:solidFill>
                <a:schemeClr val="lt1"/>
              </a:solidFill>
              <a:effectLst/>
              <a:uFillTx/>
              <a:latin typeface="Century Gothic"/>
            </a:endParaRPr>
          </a:p>
        </p:txBody>
      </p:sp>
      <p:sp>
        <p:nvSpPr>
          <p:cNvPr id="414" name="PlaceHolder 2"/>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entury Gothic"/>
              </a:defRPr>
            </a:lvl1pPr>
          </a:lstStyle>
          <a:p>
            <a:pPr indent="0" algn="l">
              <a:buNone/>
            </a:pPr>
            <a:r>
              <a:rPr lang="en-US" sz="1800" b="0" u="none" strike="noStrike">
                <a:solidFill>
                  <a:schemeClr val="dk1"/>
                </a:solidFill>
                <a:effectLst/>
                <a:uFillTx/>
                <a:latin typeface="Century Gothic"/>
              </a:rPr>
              <a:t>Click to edit the title text format</a:t>
            </a:r>
          </a:p>
        </p:txBody>
      </p:sp>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5" name="Rectangle 4"/>
          <p:cNvSpPr/>
          <p:nvPr/>
        </p:nvSpPr>
        <p:spPr>
          <a:xfrm>
            <a:off x="3646440" y="5887800"/>
            <a:ext cx="12191760" cy="360"/>
          </a:xfrm>
          <a:prstGeom prst="rect">
            <a:avLst/>
          </a:prstGeom>
          <a:noFill/>
          <a:ln w="0">
            <a:noFill/>
          </a:ln>
        </p:spPr>
        <p:style>
          <a:lnRef idx="0">
            <a:scrgbClr r="0" g="0" b="0"/>
          </a:lnRef>
          <a:fillRef idx="0">
            <a:scrgbClr r="0" g="0" b="0"/>
          </a:fillRef>
          <a:effectRef idx="0">
            <a:scrgbClr r="0" g="0" b="0"/>
          </a:effectRef>
          <a:fontRef idx="minor"/>
        </p:style>
        <p:txBody>
          <a:bodyPr wrap="none" tIns="360" bIns="360" numCol="1" spcCol="0" anchor="ctr">
            <a:spAutoFit/>
          </a:bodyPr>
          <a:lstStyle/>
          <a:p>
            <a:endParaRPr lang="es-ES_tradnl" sz="1800" b="0" u="none" strike="noStrike">
              <a:solidFill>
                <a:schemeClr val="dk1"/>
              </a:solidFill>
              <a:effectLst/>
              <a:uFillTx/>
              <a:latin typeface="Century Gothic"/>
            </a:endParaRPr>
          </a:p>
        </p:txBody>
      </p:sp>
      <p:sp>
        <p:nvSpPr>
          <p:cNvPr id="416" name="Rectangle 2"/>
          <p:cNvSpPr/>
          <p:nvPr/>
        </p:nvSpPr>
        <p:spPr>
          <a:xfrm>
            <a:off x="2540520" y="3125880"/>
            <a:ext cx="14657760" cy="47880"/>
          </a:xfrm>
          <a:prstGeom prst="rect">
            <a:avLst/>
          </a:prstGeom>
          <a:noFill/>
          <a:ln w="0">
            <a:noFill/>
          </a:ln>
        </p:spPr>
        <p:style>
          <a:lnRef idx="0">
            <a:scrgbClr r="0" g="0" b="0"/>
          </a:lnRef>
          <a:fillRef idx="0">
            <a:scrgbClr r="0" g="0" b="0"/>
          </a:fillRef>
          <a:effectRef idx="0">
            <a:scrgbClr r="0" g="0" b="0"/>
          </a:effectRef>
          <a:fontRef idx="minor"/>
        </p:style>
        <p:txBody>
          <a:bodyPr tIns="24120" bIns="24120" numCol="1" spcCol="0" anchor="ctr">
            <a:spAutoFit/>
          </a:bodyPr>
          <a:lstStyle/>
          <a:p>
            <a:endParaRPr lang="es-ES_tradnl" sz="1800" b="0" u="none" strike="noStrike">
              <a:solidFill>
                <a:schemeClr val="dk1"/>
              </a:solidFill>
              <a:effectLst/>
              <a:uFillTx/>
              <a:latin typeface="Century Gothic"/>
            </a:endParaRPr>
          </a:p>
        </p:txBody>
      </p:sp>
      <p:pic>
        <p:nvPicPr>
          <p:cNvPr id="417" name="Imagen 2" descr="Patrón de fondo&#10;&#10;Descripción generada automáticamente"/>
          <p:cNvPicPr/>
          <p:nvPr/>
        </p:nvPicPr>
        <p:blipFill>
          <a:blip r:embed="rId3">
            <a:alphaModFix amt="38000"/>
          </a:blip>
          <a:stretch/>
        </p:blipFill>
        <p:spPr>
          <a:xfrm>
            <a:off x="0" y="720"/>
            <a:ext cx="12191760" cy="6856920"/>
          </a:xfrm>
          <a:prstGeom prst="rect">
            <a:avLst/>
          </a:prstGeom>
          <a:noFill/>
          <a:ln w="0">
            <a:noFill/>
          </a:ln>
        </p:spPr>
      </p:pic>
      <p:sp>
        <p:nvSpPr>
          <p:cNvPr id="418" name="Rectángulo 5"/>
          <p:cNvSpPr/>
          <p:nvPr/>
        </p:nvSpPr>
        <p:spPr>
          <a:xfrm>
            <a:off x="0" y="0"/>
            <a:ext cx="12191760" cy="685764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endParaRPr lang="es-ES" sz="1800" b="1" u="none" strike="noStrike">
              <a:solidFill>
                <a:schemeClr val="dk1"/>
              </a:solidFill>
              <a:effectLst/>
              <a:uFillTx/>
              <a:latin typeface="Century Gothic"/>
            </a:endParaRPr>
          </a:p>
        </p:txBody>
      </p:sp>
      <p:sp>
        <p:nvSpPr>
          <p:cNvPr id="419" name="Text Box 4"/>
          <p:cNvSpPr/>
          <p:nvPr/>
        </p:nvSpPr>
        <p:spPr>
          <a:xfrm>
            <a:off x="3043080" y="1464840"/>
            <a:ext cx="6105600" cy="10728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algn="ctr" defTabSz="914400">
              <a:lnSpc>
                <a:spcPct val="100000"/>
              </a:lnSpc>
            </a:pPr>
            <a:r>
              <a:rPr lang="es-ES" sz="3600" b="1" u="none" strike="noStrike">
                <a:solidFill>
                  <a:schemeClr val="dk1"/>
                </a:solidFill>
                <a:effectLst/>
                <a:uFillTx/>
                <a:latin typeface="Century Gothic"/>
              </a:rPr>
              <a:t>Thanks for your attention</a:t>
            </a:r>
            <a:endParaRPr lang="en-US" sz="3600" b="0" u="none" strike="noStrike">
              <a:solidFill>
                <a:srgbClr val="000000"/>
              </a:solidFill>
              <a:effectLst/>
              <a:uFillTx/>
              <a:latin typeface="Arial"/>
            </a:endParaRPr>
          </a:p>
        </p:txBody>
      </p:sp>
      <p:sp>
        <p:nvSpPr>
          <p:cNvPr id="420" name="Rectángulo 18"/>
          <p:cNvSpPr/>
          <p:nvPr/>
        </p:nvSpPr>
        <p:spPr>
          <a:xfrm>
            <a:off x="0" y="2795400"/>
            <a:ext cx="12191760" cy="92772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grpSp>
        <p:nvGrpSpPr>
          <p:cNvPr id="421" name="Grupo 1"/>
          <p:cNvGrpSpPr/>
          <p:nvPr/>
        </p:nvGrpSpPr>
        <p:grpSpPr>
          <a:xfrm>
            <a:off x="3175920" y="5017680"/>
            <a:ext cx="5841000" cy="1386000"/>
            <a:chOff x="3175920" y="5017680"/>
            <a:chExt cx="5841000" cy="1386000"/>
          </a:xfrm>
        </p:grpSpPr>
        <p:grpSp>
          <p:nvGrpSpPr>
            <p:cNvPr id="422" name="Grupo 7"/>
            <p:cNvGrpSpPr/>
            <p:nvPr/>
          </p:nvGrpSpPr>
          <p:grpSpPr>
            <a:xfrm>
              <a:off x="3564000" y="5099040"/>
              <a:ext cx="5452920" cy="1304640"/>
              <a:chOff x="3564000" y="5099040"/>
              <a:chExt cx="5452920" cy="1304640"/>
            </a:xfrm>
          </p:grpSpPr>
          <p:sp>
            <p:nvSpPr>
              <p:cNvPr id="423" name="13 CuadroTexto"/>
              <p:cNvSpPr/>
              <p:nvPr/>
            </p:nvSpPr>
            <p:spPr>
              <a:xfrm>
                <a:off x="6700680" y="5099040"/>
                <a:ext cx="2316240" cy="125532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1400" b="1" u="none" strike="noStrike">
                    <a:solidFill>
                      <a:schemeClr val="lt2">
                        <a:lumMod val="25000"/>
                      </a:schemeClr>
                    </a:solidFill>
                    <a:effectLst/>
                    <a:uFillTx/>
                    <a:latin typeface="Century Gothic"/>
                  </a:rPr>
                  <a:t>Torneiros Facilities</a:t>
                </a:r>
                <a:endParaRPr lang="en-US" sz="1400" b="0" u="none" strike="noStrike">
                  <a:solidFill>
                    <a:srgbClr val="000000"/>
                  </a:solidFill>
                  <a:effectLst/>
                  <a:uFillTx/>
                  <a:latin typeface="Arial"/>
                </a:endParaRPr>
              </a:p>
              <a:p>
                <a:pPr defTabSz="914400">
                  <a:lnSpc>
                    <a:spcPct val="100000"/>
                  </a:lnSpc>
                </a:pPr>
                <a:r>
                  <a:rPr lang="es-ES" sz="1400" b="1" u="none" strike="noStrike">
                    <a:solidFill>
                      <a:schemeClr val="lt2">
                        <a:lumMod val="25000"/>
                      </a:schemeClr>
                    </a:solidFill>
                    <a:effectLst/>
                    <a:uFillTx/>
                    <a:latin typeface="Century Gothic"/>
                  </a:rPr>
                  <a:t>Armando Priegue Building</a:t>
                </a:r>
                <a:endParaRPr lang="en-US" sz="1400" b="0" u="none" strike="noStrike">
                  <a:solidFill>
                    <a:srgbClr val="000000"/>
                  </a:solidFill>
                  <a:effectLst/>
                  <a:uFillTx/>
                  <a:latin typeface="Arial"/>
                </a:endParaRPr>
              </a:p>
              <a:p>
                <a:pPr defTabSz="914400">
                  <a:lnSpc>
                    <a:spcPct val="100000"/>
                  </a:lnSpc>
                </a:pPr>
                <a:r>
                  <a:rPr lang="es-ES" sz="1050" b="0" u="none" strike="noStrike">
                    <a:solidFill>
                      <a:schemeClr val="lt2">
                        <a:lumMod val="25000"/>
                      </a:schemeClr>
                    </a:solidFill>
                    <a:effectLst/>
                    <a:uFillTx/>
                    <a:latin typeface="Century Gothic"/>
                  </a:rPr>
                  <a:t>Relva 27 A – Torneiros</a:t>
                </a:r>
                <a:endParaRPr lang="en-US" sz="1050" b="0" u="none" strike="noStrike">
                  <a:solidFill>
                    <a:srgbClr val="000000"/>
                  </a:solidFill>
                  <a:effectLst/>
                  <a:uFillTx/>
                  <a:latin typeface="Arial"/>
                </a:endParaRPr>
              </a:p>
              <a:p>
                <a:pPr defTabSz="914400">
                  <a:lnSpc>
                    <a:spcPct val="100000"/>
                  </a:lnSpc>
                </a:pPr>
                <a:r>
                  <a:rPr lang="es-ES" sz="1050" b="0" u="none" strike="noStrike">
                    <a:solidFill>
                      <a:schemeClr val="lt2">
                        <a:lumMod val="25000"/>
                      </a:schemeClr>
                    </a:solidFill>
                    <a:effectLst/>
                    <a:uFillTx/>
                    <a:latin typeface="Century Gothic"/>
                  </a:rPr>
                  <a:t>E36410 O PORRIÑO</a:t>
                </a:r>
                <a:endParaRPr lang="en-US" sz="1050" b="0" u="none" strike="noStrike">
                  <a:solidFill>
                    <a:srgbClr val="000000"/>
                  </a:solidFill>
                  <a:effectLst/>
                  <a:uFillTx/>
                  <a:latin typeface="Arial"/>
                </a:endParaRPr>
              </a:p>
              <a:p>
                <a:pPr defTabSz="914400">
                  <a:lnSpc>
                    <a:spcPct val="100000"/>
                  </a:lnSpc>
                </a:pPr>
                <a:r>
                  <a:rPr lang="es-ES" sz="1050" b="0" u="none" strike="noStrike">
                    <a:solidFill>
                      <a:schemeClr val="lt2">
                        <a:lumMod val="25000"/>
                      </a:schemeClr>
                    </a:solidFill>
                    <a:effectLst/>
                    <a:uFillTx/>
                    <a:latin typeface="Century Gothic"/>
                  </a:rPr>
                  <a:t>Pontevedra – Spain</a:t>
                </a:r>
                <a:endParaRPr lang="en-US" sz="1050" b="0" u="none" strike="noStrike">
                  <a:solidFill>
                    <a:srgbClr val="000000"/>
                  </a:solidFill>
                  <a:effectLst/>
                  <a:uFillTx/>
                  <a:latin typeface="Arial"/>
                </a:endParaRPr>
              </a:p>
              <a:p>
                <a:pPr defTabSz="914400">
                  <a:lnSpc>
                    <a:spcPct val="100000"/>
                  </a:lnSpc>
                </a:pPr>
                <a:r>
                  <a:rPr lang="es-ES" sz="1050" b="0" u="none" strike="noStrike">
                    <a:solidFill>
                      <a:schemeClr val="lt2">
                        <a:lumMod val="25000"/>
                      </a:schemeClr>
                    </a:solidFill>
                    <a:effectLst/>
                    <a:uFillTx/>
                    <a:latin typeface="Century Gothic"/>
                  </a:rPr>
                  <a:t>Phone: +34 986 344 000</a:t>
                </a:r>
                <a:endParaRPr lang="en-US" sz="1050" b="0" u="none" strike="noStrike">
                  <a:solidFill>
                    <a:srgbClr val="000000"/>
                  </a:solidFill>
                  <a:effectLst/>
                  <a:uFillTx/>
                  <a:latin typeface="Arial"/>
                </a:endParaRPr>
              </a:p>
            </p:txBody>
          </p:sp>
          <p:sp>
            <p:nvSpPr>
              <p:cNvPr id="424" name="14 CuadroTexto"/>
              <p:cNvSpPr/>
              <p:nvPr/>
            </p:nvSpPr>
            <p:spPr>
              <a:xfrm>
                <a:off x="3564000" y="5202000"/>
                <a:ext cx="3552120" cy="120168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1400" b="1" u="none" strike="noStrike">
                    <a:solidFill>
                      <a:schemeClr val="lt2">
                        <a:lumMod val="25000"/>
                      </a:schemeClr>
                    </a:solidFill>
                    <a:effectLst/>
                    <a:uFillTx/>
                    <a:latin typeface="Century Gothic"/>
                  </a:rPr>
                  <a:t>Headquarters</a:t>
                </a:r>
                <a:endParaRPr lang="en-US" sz="1400" b="0" u="none" strike="noStrike">
                  <a:solidFill>
                    <a:srgbClr val="000000"/>
                  </a:solidFill>
                  <a:effectLst/>
                  <a:uFillTx/>
                  <a:latin typeface="Arial"/>
                </a:endParaRPr>
              </a:p>
              <a:p>
                <a:pPr defTabSz="914400">
                  <a:lnSpc>
                    <a:spcPct val="100000"/>
                  </a:lnSpc>
                </a:pPr>
                <a:r>
                  <a:rPr lang="es-ES" sz="1400" b="1" u="none" strike="noStrike">
                    <a:solidFill>
                      <a:schemeClr val="lt2">
                        <a:lumMod val="25000"/>
                      </a:schemeClr>
                    </a:solidFill>
                    <a:effectLst/>
                    <a:uFillTx/>
                    <a:latin typeface="Century Gothic"/>
                  </a:rPr>
                  <a:t>Laser Applications Centre</a:t>
                </a:r>
                <a:endParaRPr lang="en-US" sz="1400" b="0" u="none" strike="noStrike">
                  <a:solidFill>
                    <a:srgbClr val="000000"/>
                  </a:solidFill>
                  <a:effectLst/>
                  <a:uFillTx/>
                  <a:latin typeface="Arial"/>
                </a:endParaRPr>
              </a:p>
              <a:p>
                <a:pPr defTabSz="914400">
                  <a:lnSpc>
                    <a:spcPct val="100000"/>
                  </a:lnSpc>
                </a:pPr>
                <a:r>
                  <a:rPr lang="es-ES" sz="1050" b="0" u="none" strike="noStrike">
                    <a:solidFill>
                      <a:schemeClr val="lt2">
                        <a:lumMod val="25000"/>
                      </a:schemeClr>
                    </a:solidFill>
                    <a:effectLst/>
                    <a:uFillTx/>
                    <a:latin typeface="Century Gothic"/>
                  </a:rPr>
                  <a:t>Polígono Industrial de Cataboi </a:t>
                </a:r>
                <a:endParaRPr lang="en-US" sz="1050" b="0" u="none" strike="noStrike">
                  <a:solidFill>
                    <a:srgbClr val="000000"/>
                  </a:solidFill>
                  <a:effectLst/>
                  <a:uFillTx/>
                  <a:latin typeface="Arial"/>
                </a:endParaRPr>
              </a:p>
              <a:p>
                <a:pPr defTabSz="914400">
                  <a:lnSpc>
                    <a:spcPct val="100000"/>
                  </a:lnSpc>
                </a:pPr>
                <a:r>
                  <a:rPr lang="es-ES" sz="1050" b="0" u="none" strike="noStrike">
                    <a:solidFill>
                      <a:schemeClr val="lt2">
                        <a:lumMod val="25000"/>
                      </a:schemeClr>
                    </a:solidFill>
                    <a:effectLst/>
                    <a:uFillTx/>
                    <a:latin typeface="Century Gothic"/>
                  </a:rPr>
                  <a:t>SUR-PPI-2 (Sector 2) Parcela 3</a:t>
                </a:r>
                <a:endParaRPr lang="en-US" sz="1050" b="0" u="none" strike="noStrike">
                  <a:solidFill>
                    <a:srgbClr val="000000"/>
                  </a:solidFill>
                  <a:effectLst/>
                  <a:uFillTx/>
                  <a:latin typeface="Arial"/>
                </a:endParaRPr>
              </a:p>
              <a:p>
                <a:pPr defTabSz="914400">
                  <a:lnSpc>
                    <a:spcPct val="100000"/>
                  </a:lnSpc>
                </a:pPr>
                <a:r>
                  <a:rPr lang="es-ES" sz="1050" b="0" u="none" strike="noStrike">
                    <a:solidFill>
                      <a:schemeClr val="lt2">
                        <a:lumMod val="25000"/>
                      </a:schemeClr>
                    </a:solidFill>
                    <a:effectLst/>
                    <a:uFillTx/>
                    <a:latin typeface="Century Gothic"/>
                  </a:rPr>
                  <a:t>E36418 O PORRIÑO</a:t>
                </a:r>
                <a:endParaRPr lang="en-US" sz="1050" b="0" u="none" strike="noStrike">
                  <a:solidFill>
                    <a:srgbClr val="000000"/>
                  </a:solidFill>
                  <a:effectLst/>
                  <a:uFillTx/>
                  <a:latin typeface="Arial"/>
                </a:endParaRPr>
              </a:p>
              <a:p>
                <a:pPr defTabSz="914400">
                  <a:lnSpc>
                    <a:spcPct val="100000"/>
                  </a:lnSpc>
                </a:pPr>
                <a:r>
                  <a:rPr lang="es-ES" sz="1050" b="0" u="none" strike="noStrike">
                    <a:solidFill>
                      <a:schemeClr val="lt2">
                        <a:lumMod val="25000"/>
                      </a:schemeClr>
                    </a:solidFill>
                    <a:effectLst/>
                    <a:uFillTx/>
                    <a:latin typeface="Century Gothic"/>
                  </a:rPr>
                  <a:t>Pontevedra – Spain</a:t>
                </a:r>
                <a:endParaRPr lang="en-US" sz="1050" b="0" u="none" strike="noStrike">
                  <a:solidFill>
                    <a:srgbClr val="000000"/>
                  </a:solidFill>
                  <a:effectLst/>
                  <a:uFillTx/>
                  <a:latin typeface="Arial"/>
                </a:endParaRPr>
              </a:p>
              <a:p>
                <a:pPr defTabSz="914400">
                  <a:lnSpc>
                    <a:spcPct val="100000"/>
                  </a:lnSpc>
                </a:pPr>
                <a:r>
                  <a:rPr lang="es-ES" sz="1050" b="0" u="none" strike="noStrike">
                    <a:solidFill>
                      <a:schemeClr val="lt2">
                        <a:lumMod val="25000"/>
                      </a:schemeClr>
                    </a:solidFill>
                    <a:effectLst/>
                    <a:uFillTx/>
                    <a:latin typeface="Century Gothic"/>
                  </a:rPr>
                  <a:t>Phone: +34 986 344 000</a:t>
                </a:r>
                <a:endParaRPr lang="en-US" sz="1050" b="0" u="none" strike="noStrike">
                  <a:solidFill>
                    <a:srgbClr val="000000"/>
                  </a:solidFill>
                  <a:effectLst/>
                  <a:uFillTx/>
                  <a:latin typeface="Arial"/>
                </a:endParaRPr>
              </a:p>
            </p:txBody>
          </p:sp>
        </p:grpSp>
        <p:pic>
          <p:nvPicPr>
            <p:cNvPr id="425" name="Gráfico 21" descr="Marcador con relleno sólido"/>
            <p:cNvPicPr/>
            <p:nvPr/>
          </p:nvPicPr>
          <p:blipFill>
            <a:blip>
              <a:extLst>
                <a:ext uri="{96DAC541-7B7A-43D3-8B79-37D633B846F1}">
                  <asvg:svgBlip xmlns:asvg="http://schemas.microsoft.com/office/drawing/2016/SVG/main" r:embed="rId4"/>
                </a:ext>
              </a:extLst>
            </a:blip>
            <a:stretch/>
          </p:blipFill>
          <p:spPr>
            <a:xfrm>
              <a:off x="3175920" y="5017680"/>
              <a:ext cx="427320" cy="427320"/>
            </a:xfrm>
            <a:prstGeom prst="rect">
              <a:avLst/>
            </a:prstGeom>
            <a:noFill/>
            <a:ln w="0">
              <a:noFill/>
            </a:ln>
          </p:spPr>
        </p:pic>
        <p:pic>
          <p:nvPicPr>
            <p:cNvPr id="426" name="Gráfico 22" descr="Marcador con relleno sólido"/>
            <p:cNvPicPr/>
            <p:nvPr/>
          </p:nvPicPr>
          <p:blipFill>
            <a:blip>
              <a:extLst>
                <a:ext uri="{96DAC541-7B7A-43D3-8B79-37D633B846F1}">
                  <asvg:svgBlip xmlns:asvg="http://schemas.microsoft.com/office/drawing/2016/SVG/main" r:embed="rId4"/>
                </a:ext>
              </a:extLst>
            </a:blip>
            <a:stretch/>
          </p:blipFill>
          <p:spPr>
            <a:xfrm>
              <a:off x="6320880" y="5017680"/>
              <a:ext cx="427320" cy="427320"/>
            </a:xfrm>
            <a:prstGeom prst="rect">
              <a:avLst/>
            </a:prstGeom>
            <a:noFill/>
            <a:ln w="0">
              <a:noFill/>
            </a:ln>
          </p:spPr>
        </p:pic>
      </p:grpSp>
      <p:grpSp>
        <p:nvGrpSpPr>
          <p:cNvPr id="427" name="Grupo 24"/>
          <p:cNvGrpSpPr/>
          <p:nvPr/>
        </p:nvGrpSpPr>
        <p:grpSpPr>
          <a:xfrm>
            <a:off x="5139000" y="3929400"/>
            <a:ext cx="1954800" cy="368640"/>
            <a:chOff x="5139000" y="3929400"/>
            <a:chExt cx="1954800" cy="368640"/>
          </a:xfrm>
        </p:grpSpPr>
        <p:grpSp>
          <p:nvGrpSpPr>
            <p:cNvPr id="428" name="Grupo 25"/>
            <p:cNvGrpSpPr/>
            <p:nvPr/>
          </p:nvGrpSpPr>
          <p:grpSpPr>
            <a:xfrm>
              <a:off x="5139000" y="3938400"/>
              <a:ext cx="1954800" cy="359640"/>
              <a:chOff x="5139000" y="3938400"/>
              <a:chExt cx="1954800" cy="359640"/>
            </a:xfrm>
          </p:grpSpPr>
          <p:pic>
            <p:nvPicPr>
              <p:cNvPr id="429" name="Imagen 28" descr="Icono&#10;&#10;Descripción generada automáticamente"/>
              <p:cNvPicPr/>
              <p:nvPr/>
            </p:nvPicPr>
            <p:blipFill>
              <a:blip r:embed="rId5"/>
              <a:stretch/>
            </p:blipFill>
            <p:spPr>
              <a:xfrm>
                <a:off x="5139000" y="3938400"/>
                <a:ext cx="377280" cy="359640"/>
              </a:xfrm>
              <a:prstGeom prst="rect">
                <a:avLst/>
              </a:prstGeom>
              <a:noFill/>
              <a:ln w="0">
                <a:noFill/>
              </a:ln>
            </p:spPr>
          </p:pic>
          <p:pic>
            <p:nvPicPr>
              <p:cNvPr id="430" name="Imagen 32" descr="Icono&#10;&#10;Descripción generada automáticamente"/>
              <p:cNvPicPr/>
              <p:nvPr/>
            </p:nvPicPr>
            <p:blipFill>
              <a:blip r:embed="rId6"/>
              <a:stretch/>
            </p:blipFill>
            <p:spPr>
              <a:xfrm>
                <a:off x="5959080" y="3938400"/>
                <a:ext cx="348480" cy="359640"/>
              </a:xfrm>
              <a:prstGeom prst="rect">
                <a:avLst/>
              </a:prstGeom>
              <a:noFill/>
              <a:ln w="0">
                <a:noFill/>
              </a:ln>
            </p:spPr>
          </p:pic>
          <p:pic>
            <p:nvPicPr>
              <p:cNvPr id="431" name="Imagen 33" descr="Icono&#10;&#10;Descripción generada automáticamente"/>
              <p:cNvPicPr/>
              <p:nvPr/>
            </p:nvPicPr>
            <p:blipFill>
              <a:blip r:embed="rId7"/>
              <a:stretch/>
            </p:blipFill>
            <p:spPr>
              <a:xfrm>
                <a:off x="6734160" y="3938400"/>
                <a:ext cx="359640" cy="359640"/>
              </a:xfrm>
              <a:prstGeom prst="rect">
                <a:avLst/>
              </a:prstGeom>
              <a:noFill/>
              <a:ln w="0">
                <a:noFill/>
              </a:ln>
            </p:spPr>
          </p:pic>
          <p:pic>
            <p:nvPicPr>
              <p:cNvPr id="432" name="Imagen 42" descr="Icono&#10;&#10;Descripción generada automáticamente"/>
              <p:cNvPicPr/>
              <p:nvPr/>
            </p:nvPicPr>
            <p:blipFill>
              <a:blip r:embed="rId8"/>
              <a:stretch/>
            </p:blipFill>
            <p:spPr>
              <a:xfrm>
                <a:off x="6349320" y="3938400"/>
                <a:ext cx="343440" cy="359640"/>
              </a:xfrm>
              <a:prstGeom prst="rect">
                <a:avLst/>
              </a:prstGeom>
              <a:noFill/>
              <a:ln w="0">
                <a:noFill/>
              </a:ln>
            </p:spPr>
          </p:pic>
        </p:grpSp>
        <p:pic>
          <p:nvPicPr>
            <p:cNvPr id="433" name="Imagen 26" descr="Icono&#10;&#10;Descripción generada automáticamente"/>
            <p:cNvPicPr/>
            <p:nvPr/>
          </p:nvPicPr>
          <p:blipFill>
            <a:blip r:embed="rId9"/>
            <a:stretch/>
          </p:blipFill>
          <p:spPr>
            <a:xfrm>
              <a:off x="5556600" y="3929400"/>
              <a:ext cx="365400" cy="359640"/>
            </a:xfrm>
            <a:prstGeom prst="rect">
              <a:avLst/>
            </a:prstGeom>
            <a:noFill/>
            <a:ln w="0">
              <a:noFill/>
            </a:ln>
          </p:spPr>
        </p:pic>
      </p:grpSp>
      <p:pic>
        <p:nvPicPr>
          <p:cNvPr id="434" name="Imagen 43" descr="Logotipo, nombre de la empresa&#10;&#10;Descripción generada automáticamente"/>
          <p:cNvPicPr/>
          <p:nvPr/>
        </p:nvPicPr>
        <p:blipFill>
          <a:blip r:embed="rId10"/>
          <a:stretch/>
        </p:blipFill>
        <p:spPr>
          <a:xfrm>
            <a:off x="5216040" y="655920"/>
            <a:ext cx="1767240" cy="772920"/>
          </a:xfrm>
          <a:prstGeom prst="rect">
            <a:avLst/>
          </a:prstGeom>
          <a:noFill/>
          <a:ln w="0">
            <a:noFill/>
          </a:ln>
        </p:spPr>
      </p:pic>
      <p:sp>
        <p:nvSpPr>
          <p:cNvPr id="435" name="PlaceHolder 1"/>
          <p:cNvSpPr>
            <a:spLocks noGrp="1"/>
          </p:cNvSpPr>
          <p:nvPr>
            <p:ph type="title"/>
          </p:nvPr>
        </p:nvSpPr>
        <p:spPr>
          <a:xfrm>
            <a:off x="0" y="2803320"/>
            <a:ext cx="12191760" cy="551160"/>
          </a:xfrm>
          <a:prstGeom prst="rect">
            <a:avLst/>
          </a:prstGeom>
          <a:noFill/>
          <a:ln w="0">
            <a:noFill/>
          </a:ln>
        </p:spPr>
        <p:txBody>
          <a:bodyPr lIns="91440" tIns="45720" rIns="91440" bIns="45720" anchor="ctr">
            <a:noAutofit/>
          </a:bodyPr>
          <a:lstStyle>
            <a:lvl1pPr indent="0" algn="ctr" defTabSz="914400">
              <a:lnSpc>
                <a:spcPct val="150000"/>
              </a:lnSpc>
              <a:buNone/>
              <a:defRPr lang="es-ES" sz="1800" b="1" u="none" strike="noStrike">
                <a:solidFill>
                  <a:schemeClr val="lt1"/>
                </a:solidFill>
                <a:effectLst/>
                <a:uFillTx/>
                <a:latin typeface="Century Gothic"/>
              </a:defRPr>
            </a:lvl1pPr>
          </a:lstStyle>
          <a:p>
            <a:pPr indent="0" algn="ctr" defTabSz="914400">
              <a:lnSpc>
                <a:spcPct val="150000"/>
              </a:lnSpc>
              <a:buNone/>
            </a:pPr>
            <a:r>
              <a:rPr lang="es-ES" sz="1800" b="1" u="none" strike="noStrike">
                <a:solidFill>
                  <a:schemeClr val="lt1"/>
                </a:solidFill>
                <a:effectLst/>
                <a:uFillTx/>
                <a:latin typeface="Century Gothic"/>
              </a:rPr>
              <a:t>Name and Surname – Position</a:t>
            </a:r>
            <a:endParaRPr lang="en-US" sz="1800" b="1" u="none" strike="noStrike">
              <a:solidFill>
                <a:schemeClr val="lt1"/>
              </a:solidFill>
              <a:effectLst/>
              <a:uFillTx/>
              <a:latin typeface="Century Gothic"/>
            </a:endParaRPr>
          </a:p>
        </p:txBody>
      </p:sp>
      <p:sp>
        <p:nvSpPr>
          <p:cNvPr id="436" name="PlaceHolder 2"/>
          <p:cNvSpPr>
            <a:spLocks noGrp="1"/>
          </p:cNvSpPr>
          <p:nvPr>
            <p:ph type="body"/>
          </p:nvPr>
        </p:nvSpPr>
        <p:spPr>
          <a:xfrm>
            <a:off x="0" y="3354840"/>
            <a:ext cx="12191760" cy="358200"/>
          </a:xfrm>
          <a:prstGeom prst="rect">
            <a:avLst/>
          </a:prstGeom>
          <a:noFill/>
          <a:ln w="0">
            <a:noFill/>
          </a:ln>
        </p:spPr>
        <p:txBody>
          <a:bodyPr lIns="90000" tIns="45000" rIns="90000" bIns="45000" anchor="t">
            <a:noAutofit/>
          </a:bodyPr>
          <a:lstStyle>
            <a:lvl1pPr indent="0" algn="ctr" defTabSz="914400">
              <a:lnSpc>
                <a:spcPct val="90000"/>
              </a:lnSpc>
              <a:spcBef>
                <a:spcPts val="1001"/>
              </a:spcBef>
              <a:tabLst>
                <a:tab pos="0" algn="l"/>
              </a:tabLst>
              <a:defRPr lang="es-ES" sz="1800" b="0" u="none" strike="noStrike">
                <a:solidFill>
                  <a:schemeClr val="lt1"/>
                </a:solidFill>
                <a:effectLst/>
                <a:uFillTx/>
                <a:latin typeface="Century Gothic"/>
              </a:defRPr>
            </a:lvl1pPr>
          </a:lstStyle>
          <a:p>
            <a:pPr indent="0" algn="ctr" defTabSz="914400">
              <a:lnSpc>
                <a:spcPct val="90000"/>
              </a:lnSpc>
              <a:spcBef>
                <a:spcPts val="1001"/>
              </a:spcBef>
              <a:tabLst>
                <a:tab pos="0" algn="l"/>
              </a:tabLst>
            </a:pPr>
            <a:r>
              <a:rPr lang="es-ES" sz="1800" b="0" u="none" strike="noStrike">
                <a:solidFill>
                  <a:schemeClr val="lt1"/>
                </a:solidFill>
                <a:effectLst/>
                <a:uFillTx/>
                <a:latin typeface="Century Gothic"/>
              </a:rPr>
              <a:t>Phone: +34 986 344 000 - email</a:t>
            </a:r>
            <a:endParaRPr lang="en-US" sz="1800" b="0" u="none" strike="noStrike">
              <a:solidFill>
                <a:schemeClr val="lt1"/>
              </a:solidFill>
              <a:effectLst/>
              <a:uFillTx/>
              <a:latin typeface="Century Gothic"/>
            </a:endParaRPr>
          </a:p>
        </p:txBody>
      </p:sp>
    </p:spTree>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37" name="Grupo 1"/>
          <p:cNvGrpSpPr/>
          <p:nvPr/>
        </p:nvGrpSpPr>
        <p:grpSpPr>
          <a:xfrm>
            <a:off x="10346760" y="-1440"/>
            <a:ext cx="1852920" cy="1258920"/>
            <a:chOff x="10346760" y="-1440"/>
            <a:chExt cx="1852920" cy="1258920"/>
          </a:xfrm>
        </p:grpSpPr>
        <p:grpSp>
          <p:nvGrpSpPr>
            <p:cNvPr id="438" name="Grupo 2"/>
            <p:cNvGrpSpPr/>
            <p:nvPr/>
          </p:nvGrpSpPr>
          <p:grpSpPr>
            <a:xfrm>
              <a:off x="10346760" y="-1440"/>
              <a:ext cx="1852920" cy="1258920"/>
              <a:chOff x="10346760" y="-1440"/>
              <a:chExt cx="1852920" cy="1258920"/>
            </a:xfrm>
          </p:grpSpPr>
          <p:sp>
            <p:nvSpPr>
              <p:cNvPr id="439"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440"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441"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442" name="PlaceHolder 1"/>
          <p:cNvSpPr>
            <a:spLocks noGrp="1"/>
          </p:cNvSpPr>
          <p:nvPr>
            <p:ph type="body"/>
          </p:nvPr>
        </p:nvSpPr>
        <p:spPr>
          <a:xfrm>
            <a:off x="6714720" y="1588320"/>
            <a:ext cx="5248080" cy="3035880"/>
          </a:xfrm>
          <a:prstGeom prst="rect">
            <a:avLst/>
          </a:prstGeom>
          <a:noFill/>
          <a:ln w="0">
            <a:noFill/>
          </a:ln>
        </p:spPr>
        <p:txBody>
          <a:bodyPr lIns="90000" tIns="45000" rIns="90000" bIns="45000" anchor="t">
            <a:noAutofit/>
          </a:bodyPr>
          <a:lstStyle>
            <a:lvl1pPr marL="228600" indent="-228600" algn="l" defTabSz="914400">
              <a:lnSpc>
                <a:spcPct val="90000"/>
              </a:lnSpc>
              <a:spcBef>
                <a:spcPts val="1001"/>
              </a:spcBef>
              <a:tabLst>
                <a:tab pos="0" algn="l"/>
              </a:tabLst>
              <a:defRPr lang="es-ES_tradnl" sz="1600" b="0" u="none" strike="noStrike">
                <a:solidFill>
                  <a:schemeClr val="dk1"/>
                </a:solidFill>
                <a:effectLst/>
                <a:uFillTx/>
                <a:latin typeface="Century Gothic"/>
              </a:defRPr>
            </a:lvl1pPr>
          </a:lstStyle>
          <a:p>
            <a:pPr marL="228600" indent="-228600" algn="l" defTabSz="914400">
              <a:lnSpc>
                <a:spcPct val="90000"/>
              </a:lnSpc>
              <a:spcBef>
                <a:spcPts val="1001"/>
              </a:spcBef>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43" name="PlaceHolder 2"/>
          <p:cNvSpPr>
            <a:spLocks noGrp="1"/>
          </p:cNvSpPr>
          <p:nvPr>
            <p:ph type="body"/>
          </p:nvPr>
        </p:nvSpPr>
        <p:spPr>
          <a:xfrm>
            <a:off x="67147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44" name="PlaceHolder 3"/>
          <p:cNvSpPr>
            <a:spLocks noGrp="1"/>
          </p:cNvSpPr>
          <p:nvPr>
            <p:ph type="body"/>
          </p:nvPr>
        </p:nvSpPr>
        <p:spPr>
          <a:xfrm>
            <a:off x="102715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45" name="PlaceHolder 4"/>
          <p:cNvSpPr>
            <a:spLocks noGrp="1"/>
          </p:cNvSpPr>
          <p:nvPr>
            <p:ph type="body"/>
          </p:nvPr>
        </p:nvSpPr>
        <p:spPr>
          <a:xfrm>
            <a:off x="850824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46" name="PlaceHolder 5"/>
          <p:cNvSpPr>
            <a:spLocks noGrp="1"/>
          </p:cNvSpPr>
          <p:nvPr>
            <p:ph type="body"/>
          </p:nvPr>
        </p:nvSpPr>
        <p:spPr>
          <a:xfrm>
            <a:off x="396720" y="1738080"/>
            <a:ext cx="6171120" cy="4197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447" name="PlaceHolder 6"/>
          <p:cNvSpPr>
            <a:spLocks noGrp="1"/>
          </p:cNvSpPr>
          <p:nvPr>
            <p:ph type="body"/>
          </p:nvPr>
        </p:nvSpPr>
        <p:spPr>
          <a:xfrm>
            <a:off x="396720" y="2239560"/>
            <a:ext cx="6171120" cy="57852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448" name="PlaceHolder 7"/>
          <p:cNvSpPr>
            <a:spLocks noGrp="1"/>
          </p:cNvSpPr>
          <p:nvPr>
            <p:ph type="body"/>
          </p:nvPr>
        </p:nvSpPr>
        <p:spPr>
          <a:xfrm>
            <a:off x="381600" y="2920320"/>
            <a:ext cx="6171120" cy="5785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449" name="PlaceHolder 8"/>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450" name="PlaceHolder 9"/>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451" name="PlaceHolder 10"/>
          <p:cNvSpPr>
            <a:spLocks noGrp="1"/>
          </p:cNvSpPr>
          <p:nvPr>
            <p:ph type="ftr" idx="27"/>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452" name="PlaceHolder 11"/>
          <p:cNvSpPr>
            <a:spLocks noGrp="1"/>
          </p:cNvSpPr>
          <p:nvPr>
            <p:ph type="sldNum" idx="28"/>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D4A2C8FD-2824-4990-AC16-E15704406FB5}"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53" name="Grupo 1"/>
          <p:cNvGrpSpPr/>
          <p:nvPr/>
        </p:nvGrpSpPr>
        <p:grpSpPr>
          <a:xfrm>
            <a:off x="10346760" y="-1440"/>
            <a:ext cx="1852920" cy="1258920"/>
            <a:chOff x="10346760" y="-1440"/>
            <a:chExt cx="1852920" cy="1258920"/>
          </a:xfrm>
        </p:grpSpPr>
        <p:grpSp>
          <p:nvGrpSpPr>
            <p:cNvPr id="454" name="Grupo 2"/>
            <p:cNvGrpSpPr/>
            <p:nvPr/>
          </p:nvGrpSpPr>
          <p:grpSpPr>
            <a:xfrm>
              <a:off x="10346760" y="-1440"/>
              <a:ext cx="1852920" cy="1258920"/>
              <a:chOff x="10346760" y="-1440"/>
              <a:chExt cx="1852920" cy="1258920"/>
            </a:xfrm>
          </p:grpSpPr>
          <p:sp>
            <p:nvSpPr>
              <p:cNvPr id="455"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456"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457"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458" name="PlaceHolder 1"/>
          <p:cNvSpPr>
            <a:spLocks noGrp="1"/>
          </p:cNvSpPr>
          <p:nvPr>
            <p:ph type="body"/>
          </p:nvPr>
        </p:nvSpPr>
        <p:spPr>
          <a:xfrm>
            <a:off x="6714720" y="1588320"/>
            <a:ext cx="5248080" cy="3035880"/>
          </a:xfrm>
          <a:prstGeom prst="rect">
            <a:avLst/>
          </a:prstGeom>
          <a:noFill/>
          <a:ln w="0">
            <a:noFill/>
          </a:ln>
        </p:spPr>
        <p:txBody>
          <a:bodyPr lIns="90000" tIns="45000" rIns="90000" bIns="45000" anchor="t">
            <a:noAutofit/>
          </a:bodyPr>
          <a:lstStyle>
            <a:lvl1pPr marL="228600" indent="-228600" algn="l" defTabSz="914400">
              <a:lnSpc>
                <a:spcPct val="90000"/>
              </a:lnSpc>
              <a:spcBef>
                <a:spcPts val="1001"/>
              </a:spcBef>
              <a:tabLst>
                <a:tab pos="0" algn="l"/>
              </a:tabLst>
              <a:defRPr lang="es-ES_tradnl" sz="1600" b="0" u="none" strike="noStrike">
                <a:solidFill>
                  <a:schemeClr val="dk1"/>
                </a:solidFill>
                <a:effectLst/>
                <a:uFillTx/>
                <a:latin typeface="Century Gothic"/>
              </a:defRPr>
            </a:lvl1pPr>
          </a:lstStyle>
          <a:p>
            <a:pPr marL="228600" indent="-228600" algn="l" defTabSz="914400">
              <a:lnSpc>
                <a:spcPct val="90000"/>
              </a:lnSpc>
              <a:spcBef>
                <a:spcPts val="1001"/>
              </a:spcBef>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59" name="PlaceHolder 2"/>
          <p:cNvSpPr>
            <a:spLocks noGrp="1"/>
          </p:cNvSpPr>
          <p:nvPr>
            <p:ph type="body"/>
          </p:nvPr>
        </p:nvSpPr>
        <p:spPr>
          <a:xfrm>
            <a:off x="67147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60" name="PlaceHolder 3"/>
          <p:cNvSpPr>
            <a:spLocks noGrp="1"/>
          </p:cNvSpPr>
          <p:nvPr>
            <p:ph type="body"/>
          </p:nvPr>
        </p:nvSpPr>
        <p:spPr>
          <a:xfrm>
            <a:off x="102715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61" name="PlaceHolder 4"/>
          <p:cNvSpPr>
            <a:spLocks noGrp="1"/>
          </p:cNvSpPr>
          <p:nvPr>
            <p:ph type="body"/>
          </p:nvPr>
        </p:nvSpPr>
        <p:spPr>
          <a:xfrm>
            <a:off x="850824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62" name="PlaceHolder 5"/>
          <p:cNvSpPr>
            <a:spLocks noGrp="1"/>
          </p:cNvSpPr>
          <p:nvPr>
            <p:ph type="body"/>
          </p:nvPr>
        </p:nvSpPr>
        <p:spPr>
          <a:xfrm>
            <a:off x="396720" y="1738080"/>
            <a:ext cx="6171120" cy="4197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463" name="PlaceHolder 6"/>
          <p:cNvSpPr>
            <a:spLocks noGrp="1"/>
          </p:cNvSpPr>
          <p:nvPr>
            <p:ph type="body"/>
          </p:nvPr>
        </p:nvSpPr>
        <p:spPr>
          <a:xfrm>
            <a:off x="396720" y="2239560"/>
            <a:ext cx="6171120" cy="57852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464" name="PlaceHolder 7"/>
          <p:cNvSpPr>
            <a:spLocks noGrp="1"/>
          </p:cNvSpPr>
          <p:nvPr>
            <p:ph type="body"/>
          </p:nvPr>
        </p:nvSpPr>
        <p:spPr>
          <a:xfrm>
            <a:off x="381600" y="2920320"/>
            <a:ext cx="6171120" cy="5785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465" name="PlaceHolder 8"/>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466" name="PlaceHolder 9"/>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467" name="PlaceHolder 10"/>
          <p:cNvSpPr>
            <a:spLocks noGrp="1"/>
          </p:cNvSpPr>
          <p:nvPr>
            <p:ph type="ftr" idx="29"/>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468" name="PlaceHolder 11"/>
          <p:cNvSpPr>
            <a:spLocks noGrp="1"/>
          </p:cNvSpPr>
          <p:nvPr>
            <p:ph type="sldNum" idx="30"/>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D504086B-28B3-4035-B158-C494305F3BD6}"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CuadroTexto 2"/>
          <p:cNvSpPr/>
          <p:nvPr/>
        </p:nvSpPr>
        <p:spPr>
          <a:xfrm>
            <a:off x="551160" y="2492280"/>
            <a:ext cx="5914080" cy="1187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7200" b="1" u="none" strike="noStrike">
                <a:solidFill>
                  <a:srgbClr val="009EE0"/>
                </a:solidFill>
                <a:effectLst/>
                <a:uFillTx/>
                <a:latin typeface="Century Gothic"/>
              </a:rPr>
              <a:t>Index</a:t>
            </a:r>
            <a:endParaRPr lang="en-US" sz="7200" b="0" u="none" strike="noStrike">
              <a:solidFill>
                <a:srgbClr val="000000"/>
              </a:solidFill>
              <a:effectLst/>
              <a:uFillTx/>
              <a:latin typeface="Arial"/>
            </a:endParaRPr>
          </a:p>
        </p:txBody>
      </p:sp>
      <p:grpSp>
        <p:nvGrpSpPr>
          <p:cNvPr id="13" name="Grupo 3"/>
          <p:cNvGrpSpPr/>
          <p:nvPr/>
        </p:nvGrpSpPr>
        <p:grpSpPr>
          <a:xfrm>
            <a:off x="4087080" y="619560"/>
            <a:ext cx="4756320" cy="961200"/>
            <a:chOff x="4087080" y="619560"/>
            <a:chExt cx="4756320" cy="961200"/>
          </a:xfrm>
        </p:grpSpPr>
        <p:sp>
          <p:nvSpPr>
            <p:cNvPr id="14" name="CuadroTexto 4"/>
            <p:cNvSpPr/>
            <p:nvPr/>
          </p:nvSpPr>
          <p:spPr>
            <a:xfrm>
              <a:off x="4087080" y="1129680"/>
              <a:ext cx="4756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a:solidFill>
                    <a:schemeClr val="dk1"/>
                  </a:solidFill>
                  <a:effectLst/>
                  <a:uFillTx/>
                  <a:latin typeface="Century Gothic"/>
                </a:rPr>
                <a:t>Who we are</a:t>
              </a:r>
              <a:endParaRPr lang="en-US" sz="1800" b="0" u="none" strike="noStrike">
                <a:solidFill>
                  <a:srgbClr val="000000"/>
                </a:solidFill>
                <a:effectLst/>
                <a:uFillTx/>
                <a:latin typeface="Arial"/>
              </a:endParaRPr>
            </a:p>
          </p:txBody>
        </p:sp>
        <p:sp>
          <p:nvSpPr>
            <p:cNvPr id="15" name="CuadroTexto 5"/>
            <p:cNvSpPr/>
            <p:nvPr/>
          </p:nvSpPr>
          <p:spPr>
            <a:xfrm>
              <a:off x="4087080" y="61956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rgbClr val="009EE0"/>
                  </a:solidFill>
                  <a:effectLst/>
                  <a:uFillTx/>
                  <a:latin typeface="Century Gothic"/>
                </a:rPr>
                <a:t>01</a:t>
              </a:r>
              <a:endParaRPr lang="en-US" sz="2800" b="0" u="none" strike="noStrike">
                <a:solidFill>
                  <a:srgbClr val="000000"/>
                </a:solidFill>
                <a:effectLst/>
                <a:uFillTx/>
                <a:latin typeface="Arial"/>
              </a:endParaRPr>
            </a:p>
          </p:txBody>
        </p:sp>
        <p:cxnSp>
          <p:nvCxnSpPr>
            <p:cNvPr id="16" name="Conector recto 8"/>
            <p:cNvCxnSpPr/>
            <p:nvPr/>
          </p:nvCxnSpPr>
          <p:spPr>
            <a:xfrm>
              <a:off x="4145040" y="1580760"/>
              <a:ext cx="3564360" cy="360"/>
            </a:xfrm>
            <a:prstGeom prst="straightConnector1">
              <a:avLst/>
            </a:prstGeom>
            <a:ln w="12600">
              <a:solidFill>
                <a:srgbClr val="7A7A7A"/>
              </a:solidFill>
              <a:miter/>
            </a:ln>
          </p:spPr>
        </p:cxnSp>
      </p:grpSp>
      <p:grpSp>
        <p:nvGrpSpPr>
          <p:cNvPr id="17" name="Grupo 10"/>
          <p:cNvGrpSpPr/>
          <p:nvPr/>
        </p:nvGrpSpPr>
        <p:grpSpPr>
          <a:xfrm>
            <a:off x="4087080" y="1715040"/>
            <a:ext cx="4756320" cy="961200"/>
            <a:chOff x="4087080" y="1715040"/>
            <a:chExt cx="4756320" cy="961200"/>
          </a:xfrm>
        </p:grpSpPr>
        <p:sp>
          <p:nvSpPr>
            <p:cNvPr id="18" name="CuadroTexto 11"/>
            <p:cNvSpPr/>
            <p:nvPr/>
          </p:nvSpPr>
          <p:spPr>
            <a:xfrm>
              <a:off x="4087080" y="2224800"/>
              <a:ext cx="4756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a:solidFill>
                    <a:schemeClr val="dk1"/>
                  </a:solidFill>
                  <a:effectLst/>
                  <a:uFillTx/>
                  <a:latin typeface="Century Gothic"/>
                </a:rPr>
                <a:t>The Association</a:t>
              </a:r>
              <a:endParaRPr lang="en-US" sz="1800" b="0" u="none" strike="noStrike">
                <a:solidFill>
                  <a:srgbClr val="000000"/>
                </a:solidFill>
                <a:effectLst/>
                <a:uFillTx/>
                <a:latin typeface="Arial"/>
              </a:endParaRPr>
            </a:p>
          </p:txBody>
        </p:sp>
        <p:sp>
          <p:nvSpPr>
            <p:cNvPr id="19" name="CuadroTexto 12"/>
            <p:cNvSpPr/>
            <p:nvPr/>
          </p:nvSpPr>
          <p:spPr>
            <a:xfrm>
              <a:off x="4087080" y="171504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rgbClr val="009EE0"/>
                  </a:solidFill>
                  <a:effectLst/>
                  <a:uFillTx/>
                  <a:latin typeface="Century Gothic"/>
                </a:rPr>
                <a:t>02</a:t>
              </a:r>
              <a:endParaRPr lang="en-US" sz="2800" b="0" u="none" strike="noStrike">
                <a:solidFill>
                  <a:srgbClr val="000000"/>
                </a:solidFill>
                <a:effectLst/>
                <a:uFillTx/>
                <a:latin typeface="Arial"/>
              </a:endParaRPr>
            </a:p>
          </p:txBody>
        </p:sp>
        <p:cxnSp>
          <p:nvCxnSpPr>
            <p:cNvPr id="20" name="Conector recto 13"/>
            <p:cNvCxnSpPr/>
            <p:nvPr/>
          </p:nvCxnSpPr>
          <p:spPr>
            <a:xfrm>
              <a:off x="4145040" y="2676240"/>
              <a:ext cx="3564360" cy="360"/>
            </a:xfrm>
            <a:prstGeom prst="straightConnector1">
              <a:avLst/>
            </a:prstGeom>
            <a:ln w="12600">
              <a:solidFill>
                <a:srgbClr val="7A7A7A"/>
              </a:solidFill>
              <a:miter/>
            </a:ln>
          </p:spPr>
        </p:cxnSp>
      </p:grpSp>
      <p:grpSp>
        <p:nvGrpSpPr>
          <p:cNvPr id="21" name="Grupo 14"/>
          <p:cNvGrpSpPr/>
          <p:nvPr/>
        </p:nvGrpSpPr>
        <p:grpSpPr>
          <a:xfrm>
            <a:off x="4087080" y="2810520"/>
            <a:ext cx="4756320" cy="960840"/>
            <a:chOff x="4087080" y="2810520"/>
            <a:chExt cx="4756320" cy="960840"/>
          </a:xfrm>
        </p:grpSpPr>
        <p:sp>
          <p:nvSpPr>
            <p:cNvPr id="22" name="CuadroTexto 54"/>
            <p:cNvSpPr/>
            <p:nvPr/>
          </p:nvSpPr>
          <p:spPr>
            <a:xfrm>
              <a:off x="4087080" y="3320280"/>
              <a:ext cx="4756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a:solidFill>
                    <a:schemeClr val="dk1"/>
                  </a:solidFill>
                  <a:effectLst/>
                  <a:uFillTx/>
                  <a:latin typeface="Century Gothic"/>
                </a:rPr>
                <a:t>AIMEN in Figures</a:t>
              </a:r>
              <a:endParaRPr lang="en-US" sz="1800" b="0" u="none" strike="noStrike">
                <a:solidFill>
                  <a:srgbClr val="000000"/>
                </a:solidFill>
                <a:effectLst/>
                <a:uFillTx/>
                <a:latin typeface="Arial"/>
              </a:endParaRPr>
            </a:p>
          </p:txBody>
        </p:sp>
        <p:sp>
          <p:nvSpPr>
            <p:cNvPr id="23" name="CuadroTexto 55"/>
            <p:cNvSpPr/>
            <p:nvPr/>
          </p:nvSpPr>
          <p:spPr>
            <a:xfrm>
              <a:off x="4087080" y="281052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rgbClr val="009EE0"/>
                  </a:solidFill>
                  <a:effectLst/>
                  <a:uFillTx/>
                  <a:latin typeface="Century Gothic"/>
                </a:rPr>
                <a:t>03</a:t>
              </a:r>
              <a:endParaRPr lang="en-US" sz="2800" b="0" u="none" strike="noStrike">
                <a:solidFill>
                  <a:srgbClr val="000000"/>
                </a:solidFill>
                <a:effectLst/>
                <a:uFillTx/>
                <a:latin typeface="Arial"/>
              </a:endParaRPr>
            </a:p>
          </p:txBody>
        </p:sp>
        <p:cxnSp>
          <p:nvCxnSpPr>
            <p:cNvPr id="24" name="Conector recto 57"/>
            <p:cNvCxnSpPr/>
            <p:nvPr/>
          </p:nvCxnSpPr>
          <p:spPr>
            <a:xfrm>
              <a:off x="4145040" y="3771360"/>
              <a:ext cx="3564360" cy="360"/>
            </a:xfrm>
            <a:prstGeom prst="straightConnector1">
              <a:avLst/>
            </a:prstGeom>
            <a:ln w="12600">
              <a:solidFill>
                <a:srgbClr val="7A7A7A"/>
              </a:solidFill>
              <a:miter/>
            </a:ln>
          </p:spPr>
        </p:cxnSp>
      </p:grpSp>
      <p:grpSp>
        <p:nvGrpSpPr>
          <p:cNvPr id="25" name="Grupo 58"/>
          <p:cNvGrpSpPr/>
          <p:nvPr/>
        </p:nvGrpSpPr>
        <p:grpSpPr>
          <a:xfrm>
            <a:off x="4087080" y="3848040"/>
            <a:ext cx="4756320" cy="960840"/>
            <a:chOff x="4087080" y="3848040"/>
            <a:chExt cx="4756320" cy="960840"/>
          </a:xfrm>
        </p:grpSpPr>
        <p:sp>
          <p:nvSpPr>
            <p:cNvPr id="26" name="CuadroTexto 59"/>
            <p:cNvSpPr/>
            <p:nvPr/>
          </p:nvSpPr>
          <p:spPr>
            <a:xfrm>
              <a:off x="4087080" y="4357800"/>
              <a:ext cx="4756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a:solidFill>
                    <a:schemeClr val="dk1"/>
                  </a:solidFill>
                  <a:effectLst/>
                  <a:uFillTx/>
                  <a:latin typeface="Century Gothic"/>
                </a:rPr>
                <a:t>Team</a:t>
              </a:r>
              <a:endParaRPr lang="en-US" sz="1800" b="0" u="none" strike="noStrike">
                <a:solidFill>
                  <a:srgbClr val="000000"/>
                </a:solidFill>
                <a:effectLst/>
                <a:uFillTx/>
                <a:latin typeface="Arial"/>
              </a:endParaRPr>
            </a:p>
          </p:txBody>
        </p:sp>
        <p:sp>
          <p:nvSpPr>
            <p:cNvPr id="27" name="CuadroTexto 60"/>
            <p:cNvSpPr/>
            <p:nvPr/>
          </p:nvSpPr>
          <p:spPr>
            <a:xfrm>
              <a:off x="4087080" y="384804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rgbClr val="009EE0"/>
                  </a:solidFill>
                  <a:effectLst/>
                  <a:uFillTx/>
                  <a:latin typeface="Century Gothic"/>
                </a:rPr>
                <a:t>04</a:t>
              </a:r>
              <a:endParaRPr lang="en-US" sz="2800" b="0" u="none" strike="noStrike">
                <a:solidFill>
                  <a:srgbClr val="000000"/>
                </a:solidFill>
                <a:effectLst/>
                <a:uFillTx/>
                <a:latin typeface="Arial"/>
              </a:endParaRPr>
            </a:p>
          </p:txBody>
        </p:sp>
        <p:cxnSp>
          <p:nvCxnSpPr>
            <p:cNvPr id="28" name="Conector recto 61"/>
            <p:cNvCxnSpPr/>
            <p:nvPr/>
          </p:nvCxnSpPr>
          <p:spPr>
            <a:xfrm>
              <a:off x="4145040" y="4808880"/>
              <a:ext cx="3564360" cy="360"/>
            </a:xfrm>
            <a:prstGeom prst="straightConnector1">
              <a:avLst/>
            </a:prstGeom>
            <a:ln w="12600">
              <a:solidFill>
                <a:srgbClr val="7A7A7A"/>
              </a:solidFill>
              <a:miter/>
            </a:ln>
          </p:spPr>
        </p:cxnSp>
      </p:grpSp>
      <p:grpSp>
        <p:nvGrpSpPr>
          <p:cNvPr id="29" name="Grupo 62"/>
          <p:cNvGrpSpPr/>
          <p:nvPr/>
        </p:nvGrpSpPr>
        <p:grpSpPr>
          <a:xfrm>
            <a:off x="4087080" y="4921920"/>
            <a:ext cx="4756320" cy="961200"/>
            <a:chOff x="4087080" y="4921920"/>
            <a:chExt cx="4756320" cy="961200"/>
          </a:xfrm>
        </p:grpSpPr>
        <p:sp>
          <p:nvSpPr>
            <p:cNvPr id="30" name="CuadroTexto 63"/>
            <p:cNvSpPr/>
            <p:nvPr/>
          </p:nvSpPr>
          <p:spPr>
            <a:xfrm>
              <a:off x="4087080" y="5432040"/>
              <a:ext cx="4756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a:solidFill>
                    <a:schemeClr val="dk1"/>
                  </a:solidFill>
                  <a:effectLst/>
                  <a:uFillTx/>
                  <a:latin typeface="Century Gothic"/>
                </a:rPr>
                <a:t>Facilities</a:t>
              </a:r>
              <a:endParaRPr lang="en-US" sz="1800" b="0" u="none" strike="noStrike">
                <a:solidFill>
                  <a:srgbClr val="000000"/>
                </a:solidFill>
                <a:effectLst/>
                <a:uFillTx/>
                <a:latin typeface="Arial"/>
              </a:endParaRPr>
            </a:p>
          </p:txBody>
        </p:sp>
        <p:sp>
          <p:nvSpPr>
            <p:cNvPr id="31" name="CuadroTexto 64"/>
            <p:cNvSpPr/>
            <p:nvPr/>
          </p:nvSpPr>
          <p:spPr>
            <a:xfrm>
              <a:off x="4087080" y="492192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rgbClr val="009EE0"/>
                  </a:solidFill>
                  <a:effectLst/>
                  <a:uFillTx/>
                  <a:latin typeface="Century Gothic"/>
                </a:rPr>
                <a:t>05</a:t>
              </a:r>
              <a:endParaRPr lang="en-US" sz="2800" b="0" u="none" strike="noStrike">
                <a:solidFill>
                  <a:srgbClr val="000000"/>
                </a:solidFill>
                <a:effectLst/>
                <a:uFillTx/>
                <a:latin typeface="Arial"/>
              </a:endParaRPr>
            </a:p>
          </p:txBody>
        </p:sp>
        <p:cxnSp>
          <p:nvCxnSpPr>
            <p:cNvPr id="32" name="Conector recto 65"/>
            <p:cNvCxnSpPr/>
            <p:nvPr/>
          </p:nvCxnSpPr>
          <p:spPr>
            <a:xfrm>
              <a:off x="4145040" y="5883120"/>
              <a:ext cx="3564360" cy="360"/>
            </a:xfrm>
            <a:prstGeom prst="straightConnector1">
              <a:avLst/>
            </a:prstGeom>
            <a:ln w="12600">
              <a:solidFill>
                <a:srgbClr val="7A7A7A"/>
              </a:solidFill>
              <a:miter/>
            </a:ln>
          </p:spPr>
        </p:cxnSp>
      </p:grpSp>
      <p:grpSp>
        <p:nvGrpSpPr>
          <p:cNvPr id="33" name="Grupo 66"/>
          <p:cNvGrpSpPr/>
          <p:nvPr/>
        </p:nvGrpSpPr>
        <p:grpSpPr>
          <a:xfrm>
            <a:off x="7975080" y="619560"/>
            <a:ext cx="4756320" cy="961200"/>
            <a:chOff x="7975080" y="619560"/>
            <a:chExt cx="4756320" cy="961200"/>
          </a:xfrm>
        </p:grpSpPr>
        <p:sp>
          <p:nvSpPr>
            <p:cNvPr id="34" name="CuadroTexto 67"/>
            <p:cNvSpPr/>
            <p:nvPr/>
          </p:nvSpPr>
          <p:spPr>
            <a:xfrm>
              <a:off x="7975080" y="1129680"/>
              <a:ext cx="4756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a:solidFill>
                    <a:schemeClr val="dk1"/>
                  </a:solidFill>
                  <a:effectLst/>
                  <a:uFillTx/>
                  <a:latin typeface="Century Gothic"/>
                </a:rPr>
                <a:t>Orientation</a:t>
              </a:r>
              <a:endParaRPr lang="en-US" sz="1800" b="0" u="none" strike="noStrike">
                <a:solidFill>
                  <a:srgbClr val="000000"/>
                </a:solidFill>
                <a:effectLst/>
                <a:uFillTx/>
                <a:latin typeface="Arial"/>
              </a:endParaRPr>
            </a:p>
          </p:txBody>
        </p:sp>
        <p:sp>
          <p:nvSpPr>
            <p:cNvPr id="35" name="CuadroTexto 68"/>
            <p:cNvSpPr/>
            <p:nvPr/>
          </p:nvSpPr>
          <p:spPr>
            <a:xfrm>
              <a:off x="7975080" y="61956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rgbClr val="009EE0"/>
                  </a:solidFill>
                  <a:effectLst/>
                  <a:uFillTx/>
                  <a:latin typeface="Century Gothic"/>
                </a:rPr>
                <a:t>06</a:t>
              </a:r>
              <a:endParaRPr lang="en-US" sz="2800" b="0" u="none" strike="noStrike">
                <a:solidFill>
                  <a:srgbClr val="000000"/>
                </a:solidFill>
                <a:effectLst/>
                <a:uFillTx/>
                <a:latin typeface="Arial"/>
              </a:endParaRPr>
            </a:p>
          </p:txBody>
        </p:sp>
        <p:cxnSp>
          <p:nvCxnSpPr>
            <p:cNvPr id="36" name="Conector recto 69"/>
            <p:cNvCxnSpPr/>
            <p:nvPr/>
          </p:nvCxnSpPr>
          <p:spPr>
            <a:xfrm>
              <a:off x="8033040" y="1580760"/>
              <a:ext cx="3564360" cy="360"/>
            </a:xfrm>
            <a:prstGeom prst="straightConnector1">
              <a:avLst/>
            </a:prstGeom>
            <a:ln w="12600">
              <a:solidFill>
                <a:srgbClr val="7A7A7A"/>
              </a:solidFill>
              <a:miter/>
            </a:ln>
          </p:spPr>
        </p:cxnSp>
      </p:grpSp>
      <p:grpSp>
        <p:nvGrpSpPr>
          <p:cNvPr id="37" name="Grupo 70"/>
          <p:cNvGrpSpPr/>
          <p:nvPr/>
        </p:nvGrpSpPr>
        <p:grpSpPr>
          <a:xfrm>
            <a:off x="7975080" y="1715040"/>
            <a:ext cx="4756320" cy="961200"/>
            <a:chOff x="7975080" y="1715040"/>
            <a:chExt cx="4756320" cy="961200"/>
          </a:xfrm>
        </p:grpSpPr>
        <p:sp>
          <p:nvSpPr>
            <p:cNvPr id="38" name="CuadroTexto 71"/>
            <p:cNvSpPr/>
            <p:nvPr/>
          </p:nvSpPr>
          <p:spPr>
            <a:xfrm>
              <a:off x="7975080" y="2224800"/>
              <a:ext cx="4756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a:solidFill>
                    <a:schemeClr val="dk1"/>
                  </a:solidFill>
                  <a:effectLst/>
                  <a:uFillTx/>
                  <a:latin typeface="Century Gothic"/>
                </a:rPr>
                <a:t>Origin of the Activity</a:t>
              </a:r>
              <a:endParaRPr lang="en-US" sz="1800" b="0" u="none" strike="noStrike">
                <a:solidFill>
                  <a:srgbClr val="000000"/>
                </a:solidFill>
                <a:effectLst/>
                <a:uFillTx/>
                <a:latin typeface="Arial"/>
              </a:endParaRPr>
            </a:p>
          </p:txBody>
        </p:sp>
        <p:sp>
          <p:nvSpPr>
            <p:cNvPr id="39" name="CuadroTexto 72"/>
            <p:cNvSpPr/>
            <p:nvPr/>
          </p:nvSpPr>
          <p:spPr>
            <a:xfrm>
              <a:off x="7975080" y="171504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rgbClr val="009EE0"/>
                  </a:solidFill>
                  <a:effectLst/>
                  <a:uFillTx/>
                  <a:latin typeface="Century Gothic"/>
                </a:rPr>
                <a:t>07</a:t>
              </a:r>
              <a:endParaRPr lang="en-US" sz="2800" b="0" u="none" strike="noStrike">
                <a:solidFill>
                  <a:srgbClr val="000000"/>
                </a:solidFill>
                <a:effectLst/>
                <a:uFillTx/>
                <a:latin typeface="Arial"/>
              </a:endParaRPr>
            </a:p>
          </p:txBody>
        </p:sp>
        <p:cxnSp>
          <p:nvCxnSpPr>
            <p:cNvPr id="40" name="Conector recto 73"/>
            <p:cNvCxnSpPr/>
            <p:nvPr/>
          </p:nvCxnSpPr>
          <p:spPr>
            <a:xfrm>
              <a:off x="8033040" y="2676240"/>
              <a:ext cx="3564360" cy="360"/>
            </a:xfrm>
            <a:prstGeom prst="straightConnector1">
              <a:avLst/>
            </a:prstGeom>
            <a:ln w="12600">
              <a:solidFill>
                <a:srgbClr val="7A7A7A"/>
              </a:solidFill>
              <a:miter/>
            </a:ln>
          </p:spPr>
        </p:cxnSp>
      </p:grpSp>
      <p:grpSp>
        <p:nvGrpSpPr>
          <p:cNvPr id="41" name="Grupo 74"/>
          <p:cNvGrpSpPr/>
          <p:nvPr/>
        </p:nvGrpSpPr>
        <p:grpSpPr>
          <a:xfrm>
            <a:off x="7975080" y="2810520"/>
            <a:ext cx="4756320" cy="960840"/>
            <a:chOff x="7975080" y="2810520"/>
            <a:chExt cx="4756320" cy="960840"/>
          </a:xfrm>
        </p:grpSpPr>
        <p:sp>
          <p:nvSpPr>
            <p:cNvPr id="42" name="CuadroTexto 75"/>
            <p:cNvSpPr/>
            <p:nvPr/>
          </p:nvSpPr>
          <p:spPr>
            <a:xfrm>
              <a:off x="7975080" y="3320280"/>
              <a:ext cx="4756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a:solidFill>
                    <a:schemeClr val="dk1"/>
                  </a:solidFill>
                  <a:effectLst/>
                  <a:uFillTx/>
                  <a:latin typeface="Century Gothic"/>
                </a:rPr>
                <a:t>Areas of Expertise</a:t>
              </a:r>
              <a:endParaRPr lang="en-US" sz="1800" b="0" u="none" strike="noStrike">
                <a:solidFill>
                  <a:srgbClr val="000000"/>
                </a:solidFill>
                <a:effectLst/>
                <a:uFillTx/>
                <a:latin typeface="Arial"/>
              </a:endParaRPr>
            </a:p>
          </p:txBody>
        </p:sp>
        <p:sp>
          <p:nvSpPr>
            <p:cNvPr id="43" name="CuadroTexto 76"/>
            <p:cNvSpPr/>
            <p:nvPr/>
          </p:nvSpPr>
          <p:spPr>
            <a:xfrm>
              <a:off x="7975080" y="281052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rgbClr val="009EE0"/>
                  </a:solidFill>
                  <a:effectLst/>
                  <a:uFillTx/>
                  <a:latin typeface="Century Gothic"/>
                </a:rPr>
                <a:t>08</a:t>
              </a:r>
              <a:endParaRPr lang="en-US" sz="2800" b="0" u="none" strike="noStrike">
                <a:solidFill>
                  <a:srgbClr val="000000"/>
                </a:solidFill>
                <a:effectLst/>
                <a:uFillTx/>
                <a:latin typeface="Arial"/>
              </a:endParaRPr>
            </a:p>
          </p:txBody>
        </p:sp>
        <p:cxnSp>
          <p:nvCxnSpPr>
            <p:cNvPr id="44" name="Conector recto 77"/>
            <p:cNvCxnSpPr/>
            <p:nvPr/>
          </p:nvCxnSpPr>
          <p:spPr>
            <a:xfrm>
              <a:off x="8033040" y="3771360"/>
              <a:ext cx="3564360" cy="360"/>
            </a:xfrm>
            <a:prstGeom prst="straightConnector1">
              <a:avLst/>
            </a:prstGeom>
            <a:ln w="12600">
              <a:solidFill>
                <a:srgbClr val="7A7A7A"/>
              </a:solidFill>
              <a:miter/>
            </a:ln>
          </p:spPr>
        </p:cxnSp>
      </p:grpSp>
      <p:grpSp>
        <p:nvGrpSpPr>
          <p:cNvPr id="45" name="Grupo 78"/>
          <p:cNvGrpSpPr/>
          <p:nvPr/>
        </p:nvGrpSpPr>
        <p:grpSpPr>
          <a:xfrm>
            <a:off x="7975080" y="3848040"/>
            <a:ext cx="4756320" cy="960840"/>
            <a:chOff x="7975080" y="3848040"/>
            <a:chExt cx="4756320" cy="960840"/>
          </a:xfrm>
        </p:grpSpPr>
        <p:sp>
          <p:nvSpPr>
            <p:cNvPr id="46" name="CuadroTexto 79"/>
            <p:cNvSpPr/>
            <p:nvPr/>
          </p:nvSpPr>
          <p:spPr>
            <a:xfrm>
              <a:off x="7975080" y="4357800"/>
              <a:ext cx="4756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a:solidFill>
                    <a:schemeClr val="dk1"/>
                  </a:solidFill>
                  <a:effectLst/>
                  <a:uFillTx/>
                  <a:latin typeface="Century Gothic"/>
                </a:rPr>
                <a:t>References</a:t>
              </a:r>
              <a:endParaRPr lang="en-US" sz="1800" b="0" u="none" strike="noStrike">
                <a:solidFill>
                  <a:srgbClr val="000000"/>
                </a:solidFill>
                <a:effectLst/>
                <a:uFillTx/>
                <a:latin typeface="Arial"/>
              </a:endParaRPr>
            </a:p>
          </p:txBody>
        </p:sp>
        <p:sp>
          <p:nvSpPr>
            <p:cNvPr id="47" name="CuadroTexto 80"/>
            <p:cNvSpPr/>
            <p:nvPr/>
          </p:nvSpPr>
          <p:spPr>
            <a:xfrm>
              <a:off x="7975080" y="384804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rgbClr val="009EE0"/>
                  </a:solidFill>
                  <a:effectLst/>
                  <a:uFillTx/>
                  <a:latin typeface="Century Gothic"/>
                </a:rPr>
                <a:t>09</a:t>
              </a:r>
              <a:endParaRPr lang="en-US" sz="2800" b="0" u="none" strike="noStrike">
                <a:solidFill>
                  <a:srgbClr val="000000"/>
                </a:solidFill>
                <a:effectLst/>
                <a:uFillTx/>
                <a:latin typeface="Arial"/>
              </a:endParaRPr>
            </a:p>
          </p:txBody>
        </p:sp>
        <p:cxnSp>
          <p:nvCxnSpPr>
            <p:cNvPr id="48" name="Conector recto 81"/>
            <p:cNvCxnSpPr/>
            <p:nvPr/>
          </p:nvCxnSpPr>
          <p:spPr>
            <a:xfrm>
              <a:off x="8033040" y="4808880"/>
              <a:ext cx="3564360" cy="360"/>
            </a:xfrm>
            <a:prstGeom prst="straightConnector1">
              <a:avLst/>
            </a:prstGeom>
            <a:ln w="12600">
              <a:solidFill>
                <a:srgbClr val="7A7A7A"/>
              </a:solidFill>
              <a:miter/>
            </a:ln>
          </p:spPr>
        </p:cxnSp>
      </p:grpSp>
      <p:sp>
        <p:nvSpPr>
          <p:cNvPr id="49" name="Triángulo rectángulo 82"/>
          <p:cNvSpPr/>
          <p:nvPr/>
        </p:nvSpPr>
        <p:spPr>
          <a:xfrm rot="5400000">
            <a:off x="491040" y="-487800"/>
            <a:ext cx="1498680" cy="248004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50" name="Triángulo rectángulo 83"/>
          <p:cNvSpPr/>
          <p:nvPr/>
        </p:nvSpPr>
        <p:spPr>
          <a:xfrm rot="5400000">
            <a:off x="491040" y="-490320"/>
            <a:ext cx="1498680" cy="24800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pic>
        <p:nvPicPr>
          <p:cNvPr id="51" name="Imagen 84" descr="Logotipo, nombre de la empresa&#10;&#10;Descripción generada automáticamente"/>
          <p:cNvPicPr/>
          <p:nvPr/>
        </p:nvPicPr>
        <p:blipFill>
          <a:blip r:embed="rId4"/>
          <a:stretch/>
        </p:blipFill>
        <p:spPr>
          <a:xfrm>
            <a:off x="182880" y="155880"/>
            <a:ext cx="1202040" cy="564840"/>
          </a:xfrm>
          <a:prstGeom prst="rect">
            <a:avLst/>
          </a:prstGeom>
          <a:noFill/>
          <a:ln w="0">
            <a:noFill/>
          </a:ln>
        </p:spPr>
      </p:pic>
      <p:sp>
        <p:nvSpPr>
          <p:cNvPr id="52" name="PlaceHolder 1"/>
          <p:cNvSpPr>
            <a:spLocks noGrp="1"/>
          </p:cNvSpPr>
          <p:nvPr>
            <p:ph type="ftr" idx="1"/>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53" name="PlaceHolder 2"/>
          <p:cNvSpPr>
            <a:spLocks noGrp="1"/>
          </p:cNvSpPr>
          <p:nvPr>
            <p:ph type="sldNum" idx="2"/>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E779F5FB-6B2C-48BC-A328-1B676D5AAB36}"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54"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55"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69" name="Grupo 1"/>
          <p:cNvGrpSpPr/>
          <p:nvPr/>
        </p:nvGrpSpPr>
        <p:grpSpPr>
          <a:xfrm>
            <a:off x="10346760" y="-1440"/>
            <a:ext cx="1852920" cy="1258920"/>
            <a:chOff x="10346760" y="-1440"/>
            <a:chExt cx="1852920" cy="1258920"/>
          </a:xfrm>
        </p:grpSpPr>
        <p:grpSp>
          <p:nvGrpSpPr>
            <p:cNvPr id="470" name="Grupo 2"/>
            <p:cNvGrpSpPr/>
            <p:nvPr/>
          </p:nvGrpSpPr>
          <p:grpSpPr>
            <a:xfrm>
              <a:off x="10346760" y="-1440"/>
              <a:ext cx="1852920" cy="1258920"/>
              <a:chOff x="10346760" y="-1440"/>
              <a:chExt cx="1852920" cy="1258920"/>
            </a:xfrm>
          </p:grpSpPr>
          <p:sp>
            <p:nvSpPr>
              <p:cNvPr id="471"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472"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473"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474" name="PlaceHolder 1"/>
          <p:cNvSpPr>
            <a:spLocks noGrp="1"/>
          </p:cNvSpPr>
          <p:nvPr>
            <p:ph type="body"/>
          </p:nvPr>
        </p:nvSpPr>
        <p:spPr>
          <a:xfrm>
            <a:off x="6714720" y="1588320"/>
            <a:ext cx="5248080" cy="3035880"/>
          </a:xfrm>
          <a:prstGeom prst="rect">
            <a:avLst/>
          </a:prstGeom>
          <a:noFill/>
          <a:ln w="0">
            <a:noFill/>
          </a:ln>
        </p:spPr>
        <p:txBody>
          <a:bodyPr lIns="90000" tIns="45000" rIns="90000" bIns="45000" anchor="t">
            <a:noAutofit/>
          </a:bodyPr>
          <a:lstStyle>
            <a:lvl1pPr marL="228600" indent="-228600" algn="l" defTabSz="914400">
              <a:lnSpc>
                <a:spcPct val="90000"/>
              </a:lnSpc>
              <a:spcBef>
                <a:spcPts val="1001"/>
              </a:spcBef>
              <a:tabLst>
                <a:tab pos="0" algn="l"/>
              </a:tabLst>
              <a:defRPr lang="es-ES_tradnl" sz="1600" b="0" u="none" strike="noStrike">
                <a:solidFill>
                  <a:schemeClr val="dk1"/>
                </a:solidFill>
                <a:effectLst/>
                <a:uFillTx/>
                <a:latin typeface="Century Gothic"/>
              </a:defRPr>
            </a:lvl1pPr>
          </a:lstStyle>
          <a:p>
            <a:pPr marL="228600" indent="-228600" algn="l" defTabSz="914400">
              <a:lnSpc>
                <a:spcPct val="90000"/>
              </a:lnSpc>
              <a:spcBef>
                <a:spcPts val="1001"/>
              </a:spcBef>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75" name="PlaceHolder 2"/>
          <p:cNvSpPr>
            <a:spLocks noGrp="1"/>
          </p:cNvSpPr>
          <p:nvPr>
            <p:ph type="body"/>
          </p:nvPr>
        </p:nvSpPr>
        <p:spPr>
          <a:xfrm>
            <a:off x="67147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76" name="PlaceHolder 3"/>
          <p:cNvSpPr>
            <a:spLocks noGrp="1"/>
          </p:cNvSpPr>
          <p:nvPr>
            <p:ph type="body"/>
          </p:nvPr>
        </p:nvSpPr>
        <p:spPr>
          <a:xfrm>
            <a:off x="102715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77" name="PlaceHolder 4"/>
          <p:cNvSpPr>
            <a:spLocks noGrp="1"/>
          </p:cNvSpPr>
          <p:nvPr>
            <p:ph type="body"/>
          </p:nvPr>
        </p:nvSpPr>
        <p:spPr>
          <a:xfrm>
            <a:off x="850824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78" name="PlaceHolder 5"/>
          <p:cNvSpPr>
            <a:spLocks noGrp="1"/>
          </p:cNvSpPr>
          <p:nvPr>
            <p:ph type="body"/>
          </p:nvPr>
        </p:nvSpPr>
        <p:spPr>
          <a:xfrm>
            <a:off x="396720" y="1738080"/>
            <a:ext cx="6171120" cy="4197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479" name="PlaceHolder 6"/>
          <p:cNvSpPr>
            <a:spLocks noGrp="1"/>
          </p:cNvSpPr>
          <p:nvPr>
            <p:ph type="body"/>
          </p:nvPr>
        </p:nvSpPr>
        <p:spPr>
          <a:xfrm>
            <a:off x="396720" y="2239560"/>
            <a:ext cx="6171120" cy="57852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480" name="PlaceHolder 7"/>
          <p:cNvSpPr>
            <a:spLocks noGrp="1"/>
          </p:cNvSpPr>
          <p:nvPr>
            <p:ph type="body"/>
          </p:nvPr>
        </p:nvSpPr>
        <p:spPr>
          <a:xfrm>
            <a:off x="381600" y="2920320"/>
            <a:ext cx="6171120" cy="5785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481" name="PlaceHolder 8"/>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482" name="PlaceHolder 9"/>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483" name="PlaceHolder 10"/>
          <p:cNvSpPr>
            <a:spLocks noGrp="1"/>
          </p:cNvSpPr>
          <p:nvPr>
            <p:ph type="ftr" idx="31"/>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484" name="PlaceHolder 11"/>
          <p:cNvSpPr>
            <a:spLocks noGrp="1"/>
          </p:cNvSpPr>
          <p:nvPr>
            <p:ph type="sldNum" idx="32"/>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8A121DB8-E84F-4D2E-953E-6A8E6CDF790A}"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85" name="Grupo 1"/>
          <p:cNvGrpSpPr/>
          <p:nvPr/>
        </p:nvGrpSpPr>
        <p:grpSpPr>
          <a:xfrm>
            <a:off x="10346760" y="-1440"/>
            <a:ext cx="1852920" cy="1258920"/>
            <a:chOff x="10346760" y="-1440"/>
            <a:chExt cx="1852920" cy="1258920"/>
          </a:xfrm>
        </p:grpSpPr>
        <p:grpSp>
          <p:nvGrpSpPr>
            <p:cNvPr id="486" name="Grupo 2"/>
            <p:cNvGrpSpPr/>
            <p:nvPr/>
          </p:nvGrpSpPr>
          <p:grpSpPr>
            <a:xfrm>
              <a:off x="10346760" y="-1440"/>
              <a:ext cx="1852920" cy="1258920"/>
              <a:chOff x="10346760" y="-1440"/>
              <a:chExt cx="1852920" cy="1258920"/>
            </a:xfrm>
          </p:grpSpPr>
          <p:sp>
            <p:nvSpPr>
              <p:cNvPr id="487"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488"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489"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490" name="PlaceHolder 1"/>
          <p:cNvSpPr>
            <a:spLocks noGrp="1"/>
          </p:cNvSpPr>
          <p:nvPr>
            <p:ph type="body"/>
          </p:nvPr>
        </p:nvSpPr>
        <p:spPr>
          <a:xfrm>
            <a:off x="6714720" y="1588320"/>
            <a:ext cx="5248080" cy="3035880"/>
          </a:xfrm>
          <a:prstGeom prst="rect">
            <a:avLst/>
          </a:prstGeom>
          <a:noFill/>
          <a:ln w="0">
            <a:noFill/>
          </a:ln>
        </p:spPr>
        <p:txBody>
          <a:bodyPr lIns="90000" tIns="45000" rIns="90000" bIns="45000" anchor="t">
            <a:noAutofit/>
          </a:bodyPr>
          <a:lstStyle>
            <a:lvl1pPr marL="228600" indent="-228600" algn="l" defTabSz="914400">
              <a:lnSpc>
                <a:spcPct val="90000"/>
              </a:lnSpc>
              <a:spcBef>
                <a:spcPts val="1001"/>
              </a:spcBef>
              <a:tabLst>
                <a:tab pos="0" algn="l"/>
              </a:tabLst>
              <a:defRPr lang="es-ES_tradnl" sz="1600" b="0" u="none" strike="noStrike">
                <a:solidFill>
                  <a:schemeClr val="dk1"/>
                </a:solidFill>
                <a:effectLst/>
                <a:uFillTx/>
                <a:latin typeface="Century Gothic"/>
              </a:defRPr>
            </a:lvl1pPr>
          </a:lstStyle>
          <a:p>
            <a:pPr marL="228600" indent="-228600" algn="l" defTabSz="914400">
              <a:lnSpc>
                <a:spcPct val="90000"/>
              </a:lnSpc>
              <a:spcBef>
                <a:spcPts val="1001"/>
              </a:spcBef>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91" name="PlaceHolder 2"/>
          <p:cNvSpPr>
            <a:spLocks noGrp="1"/>
          </p:cNvSpPr>
          <p:nvPr>
            <p:ph type="body"/>
          </p:nvPr>
        </p:nvSpPr>
        <p:spPr>
          <a:xfrm>
            <a:off x="67147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92" name="PlaceHolder 3"/>
          <p:cNvSpPr>
            <a:spLocks noGrp="1"/>
          </p:cNvSpPr>
          <p:nvPr>
            <p:ph type="body"/>
          </p:nvPr>
        </p:nvSpPr>
        <p:spPr>
          <a:xfrm>
            <a:off x="102715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93" name="PlaceHolder 4"/>
          <p:cNvSpPr>
            <a:spLocks noGrp="1"/>
          </p:cNvSpPr>
          <p:nvPr>
            <p:ph type="body"/>
          </p:nvPr>
        </p:nvSpPr>
        <p:spPr>
          <a:xfrm>
            <a:off x="850824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494" name="PlaceHolder 5"/>
          <p:cNvSpPr>
            <a:spLocks noGrp="1"/>
          </p:cNvSpPr>
          <p:nvPr>
            <p:ph type="body"/>
          </p:nvPr>
        </p:nvSpPr>
        <p:spPr>
          <a:xfrm>
            <a:off x="396720" y="1738080"/>
            <a:ext cx="6171120" cy="4197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495" name="PlaceHolder 6"/>
          <p:cNvSpPr>
            <a:spLocks noGrp="1"/>
          </p:cNvSpPr>
          <p:nvPr>
            <p:ph type="body"/>
          </p:nvPr>
        </p:nvSpPr>
        <p:spPr>
          <a:xfrm>
            <a:off x="396720" y="2239560"/>
            <a:ext cx="6171120" cy="57852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496" name="PlaceHolder 7"/>
          <p:cNvSpPr>
            <a:spLocks noGrp="1"/>
          </p:cNvSpPr>
          <p:nvPr>
            <p:ph type="body"/>
          </p:nvPr>
        </p:nvSpPr>
        <p:spPr>
          <a:xfrm>
            <a:off x="381600" y="2920320"/>
            <a:ext cx="6171120" cy="5785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497" name="PlaceHolder 8"/>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498" name="PlaceHolder 9"/>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499" name="PlaceHolder 10"/>
          <p:cNvSpPr>
            <a:spLocks noGrp="1"/>
          </p:cNvSpPr>
          <p:nvPr>
            <p:ph type="ftr" idx="33"/>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500" name="PlaceHolder 11"/>
          <p:cNvSpPr>
            <a:spLocks noGrp="1"/>
          </p:cNvSpPr>
          <p:nvPr>
            <p:ph type="sldNum" idx="34"/>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F69F50E4-E624-4B68-994D-FEB35C603549}"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01" name="Grupo 1"/>
          <p:cNvGrpSpPr/>
          <p:nvPr/>
        </p:nvGrpSpPr>
        <p:grpSpPr>
          <a:xfrm>
            <a:off x="10346760" y="-1440"/>
            <a:ext cx="1852920" cy="1258920"/>
            <a:chOff x="10346760" y="-1440"/>
            <a:chExt cx="1852920" cy="1258920"/>
          </a:xfrm>
        </p:grpSpPr>
        <p:grpSp>
          <p:nvGrpSpPr>
            <p:cNvPr id="502" name="Grupo 2"/>
            <p:cNvGrpSpPr/>
            <p:nvPr/>
          </p:nvGrpSpPr>
          <p:grpSpPr>
            <a:xfrm>
              <a:off x="10346760" y="-1440"/>
              <a:ext cx="1852920" cy="1258920"/>
              <a:chOff x="10346760" y="-1440"/>
              <a:chExt cx="1852920" cy="1258920"/>
            </a:xfrm>
          </p:grpSpPr>
          <p:sp>
            <p:nvSpPr>
              <p:cNvPr id="503"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504"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505"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506" name="PlaceHolder 1"/>
          <p:cNvSpPr>
            <a:spLocks noGrp="1"/>
          </p:cNvSpPr>
          <p:nvPr>
            <p:ph type="body"/>
          </p:nvPr>
        </p:nvSpPr>
        <p:spPr>
          <a:xfrm>
            <a:off x="6714720" y="1588320"/>
            <a:ext cx="5248080" cy="3035880"/>
          </a:xfrm>
          <a:prstGeom prst="rect">
            <a:avLst/>
          </a:prstGeom>
          <a:noFill/>
          <a:ln w="0">
            <a:noFill/>
          </a:ln>
        </p:spPr>
        <p:txBody>
          <a:bodyPr lIns="90000" tIns="45000" rIns="90000" bIns="45000" anchor="t">
            <a:noAutofit/>
          </a:bodyPr>
          <a:lstStyle>
            <a:lvl1pPr marL="228600" indent="-228600" algn="l" defTabSz="914400">
              <a:lnSpc>
                <a:spcPct val="90000"/>
              </a:lnSpc>
              <a:spcBef>
                <a:spcPts val="1001"/>
              </a:spcBef>
              <a:tabLst>
                <a:tab pos="0" algn="l"/>
              </a:tabLst>
              <a:defRPr lang="es-ES_tradnl" sz="1600" b="0" u="none" strike="noStrike">
                <a:solidFill>
                  <a:schemeClr val="dk1"/>
                </a:solidFill>
                <a:effectLst/>
                <a:uFillTx/>
                <a:latin typeface="Century Gothic"/>
              </a:defRPr>
            </a:lvl1pPr>
          </a:lstStyle>
          <a:p>
            <a:pPr marL="228600" indent="-228600" algn="l" defTabSz="914400">
              <a:lnSpc>
                <a:spcPct val="90000"/>
              </a:lnSpc>
              <a:spcBef>
                <a:spcPts val="1001"/>
              </a:spcBef>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07" name="PlaceHolder 2"/>
          <p:cNvSpPr>
            <a:spLocks noGrp="1"/>
          </p:cNvSpPr>
          <p:nvPr>
            <p:ph type="body"/>
          </p:nvPr>
        </p:nvSpPr>
        <p:spPr>
          <a:xfrm>
            <a:off x="67147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08" name="PlaceHolder 3"/>
          <p:cNvSpPr>
            <a:spLocks noGrp="1"/>
          </p:cNvSpPr>
          <p:nvPr>
            <p:ph type="body"/>
          </p:nvPr>
        </p:nvSpPr>
        <p:spPr>
          <a:xfrm>
            <a:off x="102715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09" name="PlaceHolder 4"/>
          <p:cNvSpPr>
            <a:spLocks noGrp="1"/>
          </p:cNvSpPr>
          <p:nvPr>
            <p:ph type="body"/>
          </p:nvPr>
        </p:nvSpPr>
        <p:spPr>
          <a:xfrm>
            <a:off x="850824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10" name="PlaceHolder 5"/>
          <p:cNvSpPr>
            <a:spLocks noGrp="1"/>
          </p:cNvSpPr>
          <p:nvPr>
            <p:ph type="body"/>
          </p:nvPr>
        </p:nvSpPr>
        <p:spPr>
          <a:xfrm>
            <a:off x="396720" y="1738080"/>
            <a:ext cx="6171120" cy="4197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511" name="PlaceHolder 6"/>
          <p:cNvSpPr>
            <a:spLocks noGrp="1"/>
          </p:cNvSpPr>
          <p:nvPr>
            <p:ph type="body"/>
          </p:nvPr>
        </p:nvSpPr>
        <p:spPr>
          <a:xfrm>
            <a:off x="396720" y="2239560"/>
            <a:ext cx="6171120" cy="57852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512" name="PlaceHolder 7"/>
          <p:cNvSpPr>
            <a:spLocks noGrp="1"/>
          </p:cNvSpPr>
          <p:nvPr>
            <p:ph type="body"/>
          </p:nvPr>
        </p:nvSpPr>
        <p:spPr>
          <a:xfrm>
            <a:off x="381600" y="2920320"/>
            <a:ext cx="6171120" cy="5785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513" name="PlaceHolder 8"/>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514" name="PlaceHolder 9"/>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515" name="PlaceHolder 10"/>
          <p:cNvSpPr>
            <a:spLocks noGrp="1"/>
          </p:cNvSpPr>
          <p:nvPr>
            <p:ph type="ftr" idx="35"/>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516" name="PlaceHolder 11"/>
          <p:cNvSpPr>
            <a:spLocks noGrp="1"/>
          </p:cNvSpPr>
          <p:nvPr>
            <p:ph type="sldNum" idx="36"/>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7013D800-D018-4948-98EA-4E932A1D8C93}"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17" name="Grupo 1"/>
          <p:cNvGrpSpPr/>
          <p:nvPr/>
        </p:nvGrpSpPr>
        <p:grpSpPr>
          <a:xfrm>
            <a:off x="10346760" y="-1440"/>
            <a:ext cx="1852920" cy="1258920"/>
            <a:chOff x="10346760" y="-1440"/>
            <a:chExt cx="1852920" cy="1258920"/>
          </a:xfrm>
        </p:grpSpPr>
        <p:grpSp>
          <p:nvGrpSpPr>
            <p:cNvPr id="518" name="Grupo 2"/>
            <p:cNvGrpSpPr/>
            <p:nvPr/>
          </p:nvGrpSpPr>
          <p:grpSpPr>
            <a:xfrm>
              <a:off x="10346760" y="-1440"/>
              <a:ext cx="1852920" cy="1258920"/>
              <a:chOff x="10346760" y="-1440"/>
              <a:chExt cx="1852920" cy="1258920"/>
            </a:xfrm>
          </p:grpSpPr>
          <p:sp>
            <p:nvSpPr>
              <p:cNvPr id="519"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520"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521"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522" name="PlaceHolder 1"/>
          <p:cNvSpPr>
            <a:spLocks noGrp="1"/>
          </p:cNvSpPr>
          <p:nvPr>
            <p:ph type="body"/>
          </p:nvPr>
        </p:nvSpPr>
        <p:spPr>
          <a:xfrm>
            <a:off x="6714720" y="1588320"/>
            <a:ext cx="5248080" cy="3035880"/>
          </a:xfrm>
          <a:prstGeom prst="rect">
            <a:avLst/>
          </a:prstGeom>
          <a:noFill/>
          <a:ln w="0">
            <a:noFill/>
          </a:ln>
        </p:spPr>
        <p:txBody>
          <a:bodyPr lIns="90000" tIns="45000" rIns="90000" bIns="45000" anchor="t">
            <a:noAutofit/>
          </a:bodyPr>
          <a:lstStyle>
            <a:lvl1pPr marL="228600" indent="-228600" algn="l" defTabSz="914400">
              <a:lnSpc>
                <a:spcPct val="90000"/>
              </a:lnSpc>
              <a:spcBef>
                <a:spcPts val="1001"/>
              </a:spcBef>
              <a:tabLst>
                <a:tab pos="0" algn="l"/>
              </a:tabLst>
              <a:defRPr lang="es-ES_tradnl" sz="1600" b="0" u="none" strike="noStrike">
                <a:solidFill>
                  <a:schemeClr val="dk1"/>
                </a:solidFill>
                <a:effectLst/>
                <a:uFillTx/>
                <a:latin typeface="Century Gothic"/>
              </a:defRPr>
            </a:lvl1pPr>
          </a:lstStyle>
          <a:p>
            <a:pPr marL="228600" indent="-228600" algn="l" defTabSz="914400">
              <a:lnSpc>
                <a:spcPct val="90000"/>
              </a:lnSpc>
              <a:spcBef>
                <a:spcPts val="1001"/>
              </a:spcBef>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23" name="PlaceHolder 2"/>
          <p:cNvSpPr>
            <a:spLocks noGrp="1"/>
          </p:cNvSpPr>
          <p:nvPr>
            <p:ph type="body"/>
          </p:nvPr>
        </p:nvSpPr>
        <p:spPr>
          <a:xfrm>
            <a:off x="67147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24" name="PlaceHolder 3"/>
          <p:cNvSpPr>
            <a:spLocks noGrp="1"/>
          </p:cNvSpPr>
          <p:nvPr>
            <p:ph type="body"/>
          </p:nvPr>
        </p:nvSpPr>
        <p:spPr>
          <a:xfrm>
            <a:off x="102715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25" name="PlaceHolder 4"/>
          <p:cNvSpPr>
            <a:spLocks noGrp="1"/>
          </p:cNvSpPr>
          <p:nvPr>
            <p:ph type="body"/>
          </p:nvPr>
        </p:nvSpPr>
        <p:spPr>
          <a:xfrm>
            <a:off x="850824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26" name="PlaceHolder 5"/>
          <p:cNvSpPr>
            <a:spLocks noGrp="1"/>
          </p:cNvSpPr>
          <p:nvPr>
            <p:ph type="body"/>
          </p:nvPr>
        </p:nvSpPr>
        <p:spPr>
          <a:xfrm>
            <a:off x="396720" y="1738080"/>
            <a:ext cx="6171120" cy="4197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527" name="PlaceHolder 6"/>
          <p:cNvSpPr>
            <a:spLocks noGrp="1"/>
          </p:cNvSpPr>
          <p:nvPr>
            <p:ph type="body"/>
          </p:nvPr>
        </p:nvSpPr>
        <p:spPr>
          <a:xfrm>
            <a:off x="396720" y="2239560"/>
            <a:ext cx="6171120" cy="57852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528" name="PlaceHolder 7"/>
          <p:cNvSpPr>
            <a:spLocks noGrp="1"/>
          </p:cNvSpPr>
          <p:nvPr>
            <p:ph type="body"/>
          </p:nvPr>
        </p:nvSpPr>
        <p:spPr>
          <a:xfrm>
            <a:off x="381600" y="2920320"/>
            <a:ext cx="6171120" cy="5785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529" name="PlaceHolder 8"/>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530" name="PlaceHolder 9"/>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531" name="PlaceHolder 10"/>
          <p:cNvSpPr>
            <a:spLocks noGrp="1"/>
          </p:cNvSpPr>
          <p:nvPr>
            <p:ph type="ftr" idx="37"/>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532" name="PlaceHolder 11"/>
          <p:cNvSpPr>
            <a:spLocks noGrp="1"/>
          </p:cNvSpPr>
          <p:nvPr>
            <p:ph type="sldNum" idx="38"/>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D395E7F9-A1BF-48BF-A2A4-AF6C01B0234E}"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33" name="Grupo 1"/>
          <p:cNvGrpSpPr/>
          <p:nvPr/>
        </p:nvGrpSpPr>
        <p:grpSpPr>
          <a:xfrm>
            <a:off x="10346760" y="-1440"/>
            <a:ext cx="1852920" cy="1258920"/>
            <a:chOff x="10346760" y="-1440"/>
            <a:chExt cx="1852920" cy="1258920"/>
          </a:xfrm>
        </p:grpSpPr>
        <p:grpSp>
          <p:nvGrpSpPr>
            <p:cNvPr id="534" name="Grupo 2"/>
            <p:cNvGrpSpPr/>
            <p:nvPr/>
          </p:nvGrpSpPr>
          <p:grpSpPr>
            <a:xfrm>
              <a:off x="10346760" y="-1440"/>
              <a:ext cx="1852920" cy="1258920"/>
              <a:chOff x="10346760" y="-1440"/>
              <a:chExt cx="1852920" cy="1258920"/>
            </a:xfrm>
          </p:grpSpPr>
          <p:sp>
            <p:nvSpPr>
              <p:cNvPr id="535"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536"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537"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538" name="PlaceHolder 1"/>
          <p:cNvSpPr>
            <a:spLocks noGrp="1"/>
          </p:cNvSpPr>
          <p:nvPr>
            <p:ph type="body"/>
          </p:nvPr>
        </p:nvSpPr>
        <p:spPr>
          <a:xfrm>
            <a:off x="6714720" y="1588320"/>
            <a:ext cx="5248080" cy="3035880"/>
          </a:xfrm>
          <a:prstGeom prst="rect">
            <a:avLst/>
          </a:prstGeom>
          <a:noFill/>
          <a:ln w="0">
            <a:noFill/>
          </a:ln>
        </p:spPr>
        <p:txBody>
          <a:bodyPr lIns="90000" tIns="45000" rIns="90000" bIns="45000" anchor="t">
            <a:noAutofit/>
          </a:bodyPr>
          <a:lstStyle>
            <a:lvl1pPr marL="228600" indent="-228600" algn="l" defTabSz="914400">
              <a:lnSpc>
                <a:spcPct val="90000"/>
              </a:lnSpc>
              <a:spcBef>
                <a:spcPts val="1001"/>
              </a:spcBef>
              <a:tabLst>
                <a:tab pos="0" algn="l"/>
              </a:tabLst>
              <a:defRPr lang="es-ES_tradnl" sz="1600" b="0" u="none" strike="noStrike">
                <a:solidFill>
                  <a:schemeClr val="dk1"/>
                </a:solidFill>
                <a:effectLst/>
                <a:uFillTx/>
                <a:latin typeface="Century Gothic"/>
              </a:defRPr>
            </a:lvl1pPr>
          </a:lstStyle>
          <a:p>
            <a:pPr marL="228600" indent="-228600" algn="l" defTabSz="914400">
              <a:lnSpc>
                <a:spcPct val="90000"/>
              </a:lnSpc>
              <a:spcBef>
                <a:spcPts val="1001"/>
              </a:spcBef>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39" name="PlaceHolder 2"/>
          <p:cNvSpPr>
            <a:spLocks noGrp="1"/>
          </p:cNvSpPr>
          <p:nvPr>
            <p:ph type="body"/>
          </p:nvPr>
        </p:nvSpPr>
        <p:spPr>
          <a:xfrm>
            <a:off x="67147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40" name="PlaceHolder 3"/>
          <p:cNvSpPr>
            <a:spLocks noGrp="1"/>
          </p:cNvSpPr>
          <p:nvPr>
            <p:ph type="body"/>
          </p:nvPr>
        </p:nvSpPr>
        <p:spPr>
          <a:xfrm>
            <a:off x="102715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41" name="PlaceHolder 4"/>
          <p:cNvSpPr>
            <a:spLocks noGrp="1"/>
          </p:cNvSpPr>
          <p:nvPr>
            <p:ph type="body"/>
          </p:nvPr>
        </p:nvSpPr>
        <p:spPr>
          <a:xfrm>
            <a:off x="850824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42" name="PlaceHolder 5"/>
          <p:cNvSpPr>
            <a:spLocks noGrp="1"/>
          </p:cNvSpPr>
          <p:nvPr>
            <p:ph type="body"/>
          </p:nvPr>
        </p:nvSpPr>
        <p:spPr>
          <a:xfrm>
            <a:off x="396720" y="1738080"/>
            <a:ext cx="6171120" cy="4197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543" name="PlaceHolder 6"/>
          <p:cNvSpPr>
            <a:spLocks noGrp="1"/>
          </p:cNvSpPr>
          <p:nvPr>
            <p:ph type="body"/>
          </p:nvPr>
        </p:nvSpPr>
        <p:spPr>
          <a:xfrm>
            <a:off x="396720" y="2239560"/>
            <a:ext cx="6171120" cy="57852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544" name="PlaceHolder 7"/>
          <p:cNvSpPr>
            <a:spLocks noGrp="1"/>
          </p:cNvSpPr>
          <p:nvPr>
            <p:ph type="body"/>
          </p:nvPr>
        </p:nvSpPr>
        <p:spPr>
          <a:xfrm>
            <a:off x="381600" y="2920320"/>
            <a:ext cx="6171120" cy="5785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545" name="PlaceHolder 8"/>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546" name="PlaceHolder 9"/>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547" name="PlaceHolder 10"/>
          <p:cNvSpPr>
            <a:spLocks noGrp="1"/>
          </p:cNvSpPr>
          <p:nvPr>
            <p:ph type="ftr" idx="39"/>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548" name="PlaceHolder 11"/>
          <p:cNvSpPr>
            <a:spLocks noGrp="1"/>
          </p:cNvSpPr>
          <p:nvPr>
            <p:ph type="sldNum" idx="40"/>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238444EE-CE05-422F-AFCA-6BB34CC12152}"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49" name="Grupo 1"/>
          <p:cNvGrpSpPr/>
          <p:nvPr/>
        </p:nvGrpSpPr>
        <p:grpSpPr>
          <a:xfrm>
            <a:off x="10346760" y="-1440"/>
            <a:ext cx="1852920" cy="1258920"/>
            <a:chOff x="10346760" y="-1440"/>
            <a:chExt cx="1852920" cy="1258920"/>
          </a:xfrm>
        </p:grpSpPr>
        <p:grpSp>
          <p:nvGrpSpPr>
            <p:cNvPr id="550" name="Grupo 2"/>
            <p:cNvGrpSpPr/>
            <p:nvPr/>
          </p:nvGrpSpPr>
          <p:grpSpPr>
            <a:xfrm>
              <a:off x="10346760" y="-1440"/>
              <a:ext cx="1852920" cy="1258920"/>
              <a:chOff x="10346760" y="-1440"/>
              <a:chExt cx="1852920" cy="1258920"/>
            </a:xfrm>
          </p:grpSpPr>
          <p:sp>
            <p:nvSpPr>
              <p:cNvPr id="551" name="Triángulo rectángulo 8"/>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sp>
            <p:nvSpPr>
              <p:cNvPr id="552" name="Triángulo rectángulo 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entury Gothic"/>
                </a:endParaRPr>
              </a:p>
            </p:txBody>
          </p:sp>
        </p:grpSp>
        <p:pic>
          <p:nvPicPr>
            <p:cNvPr id="553" name="Imagen 6"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sp>
        <p:nvSpPr>
          <p:cNvPr id="554" name="PlaceHolder 1"/>
          <p:cNvSpPr>
            <a:spLocks noGrp="1"/>
          </p:cNvSpPr>
          <p:nvPr>
            <p:ph type="body"/>
          </p:nvPr>
        </p:nvSpPr>
        <p:spPr>
          <a:xfrm>
            <a:off x="6714720" y="1588320"/>
            <a:ext cx="5248080" cy="3035880"/>
          </a:xfrm>
          <a:prstGeom prst="rect">
            <a:avLst/>
          </a:prstGeom>
          <a:noFill/>
          <a:ln w="0">
            <a:noFill/>
          </a:ln>
        </p:spPr>
        <p:txBody>
          <a:bodyPr lIns="90000" tIns="45000" rIns="90000" bIns="45000" anchor="t">
            <a:noAutofit/>
          </a:bodyPr>
          <a:lstStyle>
            <a:lvl1pPr marL="228600" indent="-228600" algn="l" defTabSz="914400">
              <a:lnSpc>
                <a:spcPct val="90000"/>
              </a:lnSpc>
              <a:spcBef>
                <a:spcPts val="1001"/>
              </a:spcBef>
              <a:tabLst>
                <a:tab pos="0" algn="l"/>
              </a:tabLst>
              <a:defRPr lang="es-ES_tradnl" sz="1600" b="0" u="none" strike="noStrike">
                <a:solidFill>
                  <a:schemeClr val="dk1"/>
                </a:solidFill>
                <a:effectLst/>
                <a:uFillTx/>
                <a:latin typeface="Century Gothic"/>
              </a:defRPr>
            </a:lvl1pPr>
          </a:lstStyle>
          <a:p>
            <a:pPr marL="228600" indent="-228600" algn="l" defTabSz="914400">
              <a:lnSpc>
                <a:spcPct val="90000"/>
              </a:lnSpc>
              <a:spcBef>
                <a:spcPts val="1001"/>
              </a:spcBef>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55" name="PlaceHolder 2"/>
          <p:cNvSpPr>
            <a:spLocks noGrp="1"/>
          </p:cNvSpPr>
          <p:nvPr>
            <p:ph type="body"/>
          </p:nvPr>
        </p:nvSpPr>
        <p:spPr>
          <a:xfrm>
            <a:off x="67147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56" name="PlaceHolder 3"/>
          <p:cNvSpPr>
            <a:spLocks noGrp="1"/>
          </p:cNvSpPr>
          <p:nvPr>
            <p:ph type="body"/>
          </p:nvPr>
        </p:nvSpPr>
        <p:spPr>
          <a:xfrm>
            <a:off x="1027152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57" name="PlaceHolder 4"/>
          <p:cNvSpPr>
            <a:spLocks noGrp="1"/>
          </p:cNvSpPr>
          <p:nvPr>
            <p:ph type="body"/>
          </p:nvPr>
        </p:nvSpPr>
        <p:spPr>
          <a:xfrm>
            <a:off x="8508240" y="4697640"/>
            <a:ext cx="1691640" cy="11221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_tradnl" sz="1600" b="0" u="none" strike="noStrike">
                <a:solidFill>
                  <a:schemeClr val="dk1"/>
                </a:solidFill>
                <a:effectLst/>
                <a:uFillTx/>
                <a:latin typeface="Century Gothic"/>
              </a:defRPr>
            </a:lvl1pPr>
          </a:lstStyle>
          <a:p>
            <a:pPr indent="0" algn="l" defTabSz="914400">
              <a:lnSpc>
                <a:spcPct val="100000"/>
              </a:lnSpc>
              <a:buNone/>
              <a:tabLst>
                <a:tab pos="0" algn="l"/>
              </a:tabLst>
            </a:pPr>
            <a:r>
              <a:rPr lang="es-ES_tradnl" sz="1600" b="0" u="none" strike="noStrike">
                <a:solidFill>
                  <a:schemeClr val="dk1"/>
                </a:solidFill>
                <a:effectLst/>
                <a:uFillTx/>
                <a:latin typeface="Century Gothic"/>
              </a:rPr>
              <a:t>Añadir imagen</a:t>
            </a:r>
            <a:endParaRPr lang="en-US" sz="1600" b="1" u="none" strike="noStrike">
              <a:solidFill>
                <a:schemeClr val="dk1"/>
              </a:solidFill>
              <a:effectLst/>
              <a:uFillTx/>
              <a:latin typeface="Century Gothic"/>
            </a:endParaRPr>
          </a:p>
        </p:txBody>
      </p:sp>
      <p:sp>
        <p:nvSpPr>
          <p:cNvPr id="558" name="PlaceHolder 5"/>
          <p:cNvSpPr>
            <a:spLocks noGrp="1"/>
          </p:cNvSpPr>
          <p:nvPr>
            <p:ph type="body"/>
          </p:nvPr>
        </p:nvSpPr>
        <p:spPr>
          <a:xfrm>
            <a:off x="396720" y="1738080"/>
            <a:ext cx="6171120" cy="4197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400" b="1" u="none" strike="noStrike">
                <a:solidFill>
                  <a:srgbClr val="009EE0"/>
                </a:solidFill>
                <a:effectLst/>
                <a:uFillTx/>
                <a:latin typeface="Century Gothic"/>
              </a:defRPr>
            </a:lvl1pPr>
          </a:lstStyle>
          <a:p>
            <a:pPr indent="0" algn="l" defTabSz="914400">
              <a:lnSpc>
                <a:spcPct val="90000"/>
              </a:lnSpc>
              <a:spcBef>
                <a:spcPts val="1001"/>
              </a:spcBef>
              <a:buNone/>
              <a:tabLst>
                <a:tab pos="0" algn="l"/>
              </a:tabLst>
            </a:pPr>
            <a:r>
              <a:rPr lang="es-ES_tradnl" sz="2400" b="1" u="none" strike="noStrike">
                <a:solidFill>
                  <a:srgbClr val="009EE0"/>
                </a:solidFill>
                <a:effectLst/>
                <a:uFillTx/>
                <a:latin typeface="Century Gothic"/>
              </a:rPr>
              <a:t>Title 1</a:t>
            </a:r>
            <a:endParaRPr lang="en-US" sz="2400" b="1" u="none" strike="noStrike">
              <a:solidFill>
                <a:schemeClr val="dk1"/>
              </a:solidFill>
              <a:effectLst/>
              <a:uFillTx/>
              <a:latin typeface="Century Gothic"/>
            </a:endParaRPr>
          </a:p>
        </p:txBody>
      </p:sp>
      <p:sp>
        <p:nvSpPr>
          <p:cNvPr id="559" name="PlaceHolder 6"/>
          <p:cNvSpPr>
            <a:spLocks noGrp="1"/>
          </p:cNvSpPr>
          <p:nvPr>
            <p:ph type="body"/>
          </p:nvPr>
        </p:nvSpPr>
        <p:spPr>
          <a:xfrm>
            <a:off x="396720" y="2239560"/>
            <a:ext cx="6171120" cy="57852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es-ES_tradnl" sz="2000" b="0" u="none" strike="noStrike">
                <a:solidFill>
                  <a:schemeClr val="dk1"/>
                </a:solidFill>
                <a:effectLst/>
                <a:uFillTx/>
                <a:latin typeface="Century Gothic"/>
              </a:defRPr>
            </a:lvl1pPr>
          </a:lstStyle>
          <a:p>
            <a:pPr indent="0" algn="l" defTabSz="914400">
              <a:lnSpc>
                <a:spcPct val="90000"/>
              </a:lnSpc>
              <a:spcBef>
                <a:spcPts val="1001"/>
              </a:spcBef>
              <a:buNone/>
              <a:tabLst>
                <a:tab pos="0" algn="l"/>
              </a:tabLst>
            </a:pPr>
            <a:r>
              <a:rPr lang="es-ES_tradnl" sz="2000" b="0" u="none" strike="noStrike">
                <a:solidFill>
                  <a:schemeClr val="dk1"/>
                </a:solidFill>
                <a:effectLst/>
                <a:uFillTx/>
                <a:latin typeface="Century Gothic"/>
              </a:rPr>
              <a:t>Title 2</a:t>
            </a:r>
            <a:endParaRPr lang="en-US" sz="2000" b="1" u="none" strike="noStrike">
              <a:solidFill>
                <a:schemeClr val="dk1"/>
              </a:solidFill>
              <a:effectLst/>
              <a:uFillTx/>
              <a:latin typeface="Century Gothic"/>
            </a:endParaRPr>
          </a:p>
        </p:txBody>
      </p:sp>
      <p:sp>
        <p:nvSpPr>
          <p:cNvPr id="560" name="PlaceHolder 7"/>
          <p:cNvSpPr>
            <a:spLocks noGrp="1"/>
          </p:cNvSpPr>
          <p:nvPr>
            <p:ph type="body"/>
          </p:nvPr>
        </p:nvSpPr>
        <p:spPr>
          <a:xfrm>
            <a:off x="381600" y="2920320"/>
            <a:ext cx="6171120" cy="578520"/>
          </a:xfrm>
          <a:prstGeom prst="rect">
            <a:avLst/>
          </a:prstGeom>
          <a:noFill/>
          <a:ln w="0">
            <a:noFill/>
          </a:ln>
        </p:spPr>
        <p:txBody>
          <a:bodyPr lIns="90000" tIns="45000" rIns="90000" bIns="45000" anchor="t">
            <a:noAutofit/>
          </a:bodyPr>
          <a:lstStyle>
            <a:lvl1pPr algn="l" defTabSz="914400">
              <a:lnSpc>
                <a:spcPct val="90000"/>
              </a:lnSpc>
              <a:spcBef>
                <a:spcPts val="1001"/>
              </a:spcBef>
              <a:buClr>
                <a:srgbClr val="009EE0"/>
              </a:buClr>
              <a:buFont typeface="Wingdings" charset="2"/>
              <a:buChar char=""/>
              <a:tabLst>
                <a:tab pos="0" algn="l"/>
              </a:tabLst>
              <a:defRPr lang="es-ES_tradnl" sz="2000" b="0" u="none" strike="noStrike">
                <a:solidFill>
                  <a:schemeClr val="dk1"/>
                </a:solidFill>
                <a:effectLst/>
                <a:uFillTx/>
                <a:latin typeface="Century Gothic"/>
              </a:defRPr>
            </a:lvl1pPr>
          </a:lstStyle>
          <a:p>
            <a:pPr marL="457200" indent="-457200" algn="l" defTabSz="914400">
              <a:lnSpc>
                <a:spcPct val="90000"/>
              </a:lnSpc>
              <a:spcBef>
                <a:spcPts val="1001"/>
              </a:spcBef>
              <a:buClr>
                <a:srgbClr val="009EE0"/>
              </a:buClr>
              <a:buFont typeface="Wingdings" charset="2"/>
              <a:buChar char=""/>
              <a:tabLst>
                <a:tab pos="0" algn="l"/>
              </a:tabLst>
            </a:pPr>
            <a:r>
              <a:rPr lang="es-ES_tradnl" sz="2000" b="0" u="none" strike="noStrike">
                <a:solidFill>
                  <a:schemeClr val="dk1"/>
                </a:solidFill>
                <a:effectLst/>
                <a:uFillTx/>
                <a:latin typeface="Century Gothic"/>
              </a:rPr>
              <a:t>xxxxx</a:t>
            </a:r>
            <a:endParaRPr lang="en-US" sz="2000" b="1" u="none" strike="noStrike">
              <a:solidFill>
                <a:schemeClr val="dk1"/>
              </a:solidFill>
              <a:effectLst/>
              <a:uFillTx/>
              <a:latin typeface="Century Gothic"/>
            </a:endParaRPr>
          </a:p>
        </p:txBody>
      </p:sp>
      <p:sp>
        <p:nvSpPr>
          <p:cNvPr id="561" name="PlaceHolder 8"/>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4400" b="1" u="none" strike="noStrike">
                <a:solidFill>
                  <a:srgbClr val="009EE0"/>
                </a:solidFill>
                <a:effectLst/>
                <a:uFillTx/>
                <a:latin typeface="Century Gothic"/>
              </a:defRPr>
            </a:lvl1pPr>
          </a:lstStyle>
          <a:p>
            <a:pPr indent="0" algn="l" defTabSz="914400">
              <a:lnSpc>
                <a:spcPct val="100000"/>
              </a:lnSpc>
              <a:buNone/>
              <a:tabLst>
                <a:tab pos="0" algn="l"/>
              </a:tabLst>
            </a:pPr>
            <a:r>
              <a:rPr lang="es-ES" sz="4400" b="1" u="none" strike="noStrike">
                <a:solidFill>
                  <a:srgbClr val="009EE0"/>
                </a:solidFill>
                <a:effectLst/>
                <a:uFillTx/>
                <a:latin typeface="Century Gothic"/>
              </a:rPr>
              <a:t>Title</a:t>
            </a:r>
            <a:endParaRPr lang="en-US" sz="4400" b="1" u="none" strike="noStrike">
              <a:solidFill>
                <a:srgbClr val="009EE0"/>
              </a:solidFill>
              <a:effectLst/>
              <a:uFillTx/>
              <a:latin typeface="Century Gothic"/>
            </a:endParaRPr>
          </a:p>
        </p:txBody>
      </p:sp>
      <p:sp>
        <p:nvSpPr>
          <p:cNvPr id="562" name="PlaceHolder 9"/>
          <p:cNvSpPr>
            <a:spLocks noGrp="1"/>
          </p:cNvSpPr>
          <p:nvPr>
            <p:ph type="body"/>
          </p:nvPr>
        </p:nvSpPr>
        <p:spPr>
          <a:xfrm>
            <a:off x="43200" y="140400"/>
            <a:ext cx="1123560" cy="62460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2800" b="1" u="none" strike="noStrike">
                <a:solidFill>
                  <a:schemeClr val="dk1"/>
                </a:solidFill>
                <a:effectLst/>
                <a:uFillTx/>
                <a:latin typeface="Century Gothic"/>
              </a:defRPr>
            </a:lvl1pPr>
          </a:lstStyle>
          <a:p>
            <a:pPr indent="0" algn="l" defTabSz="914400">
              <a:lnSpc>
                <a:spcPct val="100000"/>
              </a:lnSpc>
              <a:buNone/>
              <a:tabLst>
                <a:tab pos="0" algn="l"/>
              </a:tabLst>
            </a:pPr>
            <a:r>
              <a:rPr lang="es-ES" sz="2800" b="1" u="none" strike="noStrike">
                <a:solidFill>
                  <a:schemeClr val="dk1"/>
                </a:solidFill>
                <a:effectLst/>
                <a:uFillTx/>
                <a:latin typeface="Century Gothic"/>
              </a:rPr>
              <a:t>xx</a:t>
            </a:r>
            <a:endParaRPr lang="en-US" sz="2800" b="1" u="none" strike="noStrike">
              <a:solidFill>
                <a:schemeClr val="dk1"/>
              </a:solidFill>
              <a:effectLst/>
              <a:uFillTx/>
              <a:latin typeface="Century Gothic"/>
            </a:endParaRPr>
          </a:p>
        </p:txBody>
      </p:sp>
      <p:sp>
        <p:nvSpPr>
          <p:cNvPr id="563" name="PlaceHolder 10"/>
          <p:cNvSpPr>
            <a:spLocks noGrp="1"/>
          </p:cNvSpPr>
          <p:nvPr>
            <p:ph type="ftr" idx="41"/>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564" name="PlaceHolder 11"/>
          <p:cNvSpPr>
            <a:spLocks noGrp="1"/>
          </p:cNvSpPr>
          <p:nvPr>
            <p:ph type="sldNum" idx="42"/>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147725EE-9794-43F9-BE35-06C310A98B33}"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tangle 1"/>
          <p:cNvSpPr/>
          <p:nvPr/>
        </p:nvSpPr>
        <p:spPr>
          <a:xfrm>
            <a:off x="561600" y="1047960"/>
            <a:ext cx="9171000" cy="13464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50000"/>
              </a:lnSpc>
            </a:pPr>
            <a:r>
              <a:rPr lang="en-US" sz="1400" b="0" u="none" strike="noStrike">
                <a:solidFill>
                  <a:schemeClr val="dk1"/>
                </a:solidFill>
                <a:effectLst/>
                <a:uFillTx/>
                <a:latin typeface="Century Gothic"/>
              </a:rPr>
              <a:t>We are a multi-sector </a:t>
            </a:r>
            <a:r>
              <a:rPr lang="en-US" sz="1400" b="1" u="none" strike="noStrike">
                <a:solidFill>
                  <a:schemeClr val="dk1"/>
                </a:solidFill>
                <a:effectLst/>
                <a:uFillTx/>
                <a:latin typeface="Century Gothic"/>
              </a:rPr>
              <a:t>Innovation and Technology Centre</a:t>
            </a:r>
            <a:r>
              <a:rPr lang="en-US" sz="1400" b="0" u="none" strike="noStrike">
                <a:solidFill>
                  <a:schemeClr val="dk1"/>
                </a:solidFill>
                <a:effectLst/>
                <a:uFillTx/>
                <a:latin typeface="Century Gothic"/>
              </a:rPr>
              <a:t>, registered with number 38, </a:t>
            </a:r>
            <a:endParaRPr lang="en-US" sz="1400" b="0" u="none" strike="noStrike">
              <a:solidFill>
                <a:srgbClr val="000000"/>
              </a:solidFill>
              <a:effectLst/>
              <a:uFillTx/>
              <a:latin typeface="Arial"/>
            </a:endParaRPr>
          </a:p>
          <a:p>
            <a:pPr defTabSz="914400">
              <a:lnSpc>
                <a:spcPct val="150000"/>
              </a:lnSpc>
            </a:pPr>
            <a:r>
              <a:rPr lang="en-US" sz="1400" b="0" u="none" strike="noStrike">
                <a:solidFill>
                  <a:schemeClr val="dk1"/>
                </a:solidFill>
                <a:effectLst/>
                <a:uFillTx/>
                <a:latin typeface="Century Gothic"/>
              </a:rPr>
              <a:t>that develops </a:t>
            </a:r>
            <a:r>
              <a:rPr lang="en-US" sz="1400" b="1" u="none" strike="noStrike">
                <a:solidFill>
                  <a:schemeClr val="dk1"/>
                </a:solidFill>
                <a:effectLst/>
                <a:uFillTx/>
                <a:latin typeface="Century Gothic"/>
              </a:rPr>
              <a:t>R&amp;D&amp;i activities </a:t>
            </a:r>
            <a:r>
              <a:rPr lang="en-US" sz="1400" b="0" u="none" strike="noStrike">
                <a:solidFill>
                  <a:schemeClr val="dk1"/>
                </a:solidFill>
                <a:effectLst/>
                <a:uFillTx/>
                <a:latin typeface="Century Gothic"/>
              </a:rPr>
              <a:t>and provides </a:t>
            </a:r>
            <a:r>
              <a:rPr lang="en-US" sz="1400" b="1" u="none" strike="noStrike">
                <a:solidFill>
                  <a:schemeClr val="dk1"/>
                </a:solidFill>
                <a:effectLst/>
                <a:uFillTx/>
                <a:latin typeface="Century Gothic"/>
              </a:rPr>
              <a:t>technological services </a:t>
            </a:r>
            <a:r>
              <a:rPr lang="en-US" sz="1400" b="0" u="none" strike="noStrike">
                <a:solidFill>
                  <a:schemeClr val="dk1"/>
                </a:solidFill>
                <a:effectLst/>
                <a:uFillTx/>
                <a:latin typeface="Century Gothic"/>
              </a:rPr>
              <a:t>in the fields of </a:t>
            </a:r>
            <a:endParaRPr lang="en-US" sz="1400" b="0" u="none" strike="noStrike">
              <a:solidFill>
                <a:srgbClr val="000000"/>
              </a:solidFill>
              <a:effectLst/>
              <a:uFillTx/>
              <a:latin typeface="Arial"/>
            </a:endParaRPr>
          </a:p>
          <a:p>
            <a:pPr defTabSz="914400">
              <a:lnSpc>
                <a:spcPct val="150000"/>
              </a:lnSpc>
            </a:pPr>
            <a:r>
              <a:rPr lang="en-US" sz="1600" b="1" u="none" strike="noStrike">
                <a:solidFill>
                  <a:srgbClr val="00B0F0"/>
                </a:solidFill>
                <a:effectLst/>
                <a:uFillTx/>
                <a:latin typeface="Century Gothic"/>
              </a:rPr>
              <a:t>MATERIALS, ADVANCED MANUFACTURING PROCESSES, DIGITIZATION and SUSTAINABILITY.</a:t>
            </a:r>
            <a:endParaRPr lang="en-US" sz="1600" b="0" u="none" strike="noStrike">
              <a:solidFill>
                <a:srgbClr val="000000"/>
              </a:solidFill>
              <a:effectLst/>
              <a:uFillTx/>
              <a:latin typeface="Arial"/>
            </a:endParaRPr>
          </a:p>
        </p:txBody>
      </p:sp>
      <p:sp>
        <p:nvSpPr>
          <p:cNvPr id="59" name="CuadroTexto 6"/>
          <p:cNvSpPr/>
          <p:nvPr/>
        </p:nvSpPr>
        <p:spPr>
          <a:xfrm>
            <a:off x="43200" y="13968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01</a:t>
            </a:r>
            <a:endParaRPr lang="en-US" sz="2800" b="0" u="none" strike="noStrike">
              <a:solidFill>
                <a:srgbClr val="000000"/>
              </a:solidFill>
              <a:effectLst/>
              <a:uFillTx/>
              <a:latin typeface="Arial"/>
            </a:endParaRPr>
          </a:p>
        </p:txBody>
      </p:sp>
      <p:sp>
        <p:nvSpPr>
          <p:cNvPr id="60" name="CuadroTexto 7"/>
          <p:cNvSpPr/>
          <p:nvPr/>
        </p:nvSpPr>
        <p:spPr>
          <a:xfrm>
            <a:off x="441720" y="311760"/>
            <a:ext cx="5914080" cy="76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4400" b="1" u="none" strike="noStrike">
                <a:solidFill>
                  <a:srgbClr val="009EE0"/>
                </a:solidFill>
                <a:effectLst/>
                <a:uFillTx/>
                <a:latin typeface="Century Gothic"/>
              </a:rPr>
              <a:t>Who we are</a:t>
            </a:r>
            <a:endParaRPr lang="en-US" sz="4400" b="0" u="none" strike="noStrike">
              <a:solidFill>
                <a:srgbClr val="000000"/>
              </a:solidFill>
              <a:effectLst/>
              <a:uFillTx/>
              <a:latin typeface="Arial"/>
            </a:endParaRPr>
          </a:p>
        </p:txBody>
      </p:sp>
      <p:grpSp>
        <p:nvGrpSpPr>
          <p:cNvPr id="61" name="Grupo 9"/>
          <p:cNvGrpSpPr/>
          <p:nvPr/>
        </p:nvGrpSpPr>
        <p:grpSpPr>
          <a:xfrm>
            <a:off x="1565640" y="2645280"/>
            <a:ext cx="9057960" cy="1579320"/>
            <a:chOff x="1565640" y="2645280"/>
            <a:chExt cx="9057960" cy="1579320"/>
          </a:xfrm>
        </p:grpSpPr>
        <p:sp>
          <p:nvSpPr>
            <p:cNvPr id="62" name="Rectángulo 15"/>
            <p:cNvSpPr/>
            <p:nvPr/>
          </p:nvSpPr>
          <p:spPr>
            <a:xfrm>
              <a:off x="1565640" y="2645280"/>
              <a:ext cx="4384440" cy="156564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63" name="Rectangle 1"/>
            <p:cNvSpPr/>
            <p:nvPr/>
          </p:nvSpPr>
          <p:spPr>
            <a:xfrm>
              <a:off x="1713240" y="3111480"/>
              <a:ext cx="4159440" cy="10728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50000"/>
                </a:lnSpc>
              </a:pPr>
              <a:r>
                <a:rPr lang="en-US" sz="1200" b="1" u="none" strike="noStrike">
                  <a:solidFill>
                    <a:schemeClr val="lt1"/>
                  </a:solidFill>
                  <a:effectLst/>
                  <a:uFillTx/>
                  <a:latin typeface="Century Gothic"/>
                </a:rPr>
                <a:t>Consolidate as an excellent organization in technological innovation at the service of the industry, to contribute to a more sustainable future.</a:t>
              </a:r>
              <a:endParaRPr lang="en-US" sz="1200" b="0" u="none" strike="noStrike">
                <a:solidFill>
                  <a:srgbClr val="000000"/>
                </a:solidFill>
                <a:effectLst/>
                <a:uFillTx/>
                <a:latin typeface="Arial"/>
              </a:endParaRPr>
            </a:p>
          </p:txBody>
        </p:sp>
        <p:sp>
          <p:nvSpPr>
            <p:cNvPr id="64" name="Rectangle 1"/>
            <p:cNvSpPr/>
            <p:nvPr/>
          </p:nvSpPr>
          <p:spPr>
            <a:xfrm>
              <a:off x="1692720" y="2676960"/>
              <a:ext cx="2005920" cy="52416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50000"/>
                </a:lnSpc>
              </a:pPr>
              <a:r>
                <a:rPr lang="es-ES" sz="2400" b="1" u="none" strike="noStrike">
                  <a:solidFill>
                    <a:schemeClr val="lt1"/>
                  </a:solidFill>
                  <a:effectLst/>
                  <a:uFillTx/>
                  <a:latin typeface="Century Gothic"/>
                </a:rPr>
                <a:t>VISION</a:t>
              </a:r>
              <a:endParaRPr lang="en-US" sz="2400" b="0" u="none" strike="noStrike">
                <a:solidFill>
                  <a:srgbClr val="000000"/>
                </a:solidFill>
                <a:effectLst/>
                <a:uFillTx/>
                <a:latin typeface="Arial"/>
              </a:endParaRPr>
            </a:p>
          </p:txBody>
        </p:sp>
        <p:sp>
          <p:nvSpPr>
            <p:cNvPr id="65" name="Rectángulo 18"/>
            <p:cNvSpPr/>
            <p:nvPr/>
          </p:nvSpPr>
          <p:spPr>
            <a:xfrm>
              <a:off x="6239160" y="2658960"/>
              <a:ext cx="4384440" cy="156564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66" name="Rectangle 1"/>
            <p:cNvSpPr/>
            <p:nvPr/>
          </p:nvSpPr>
          <p:spPr>
            <a:xfrm>
              <a:off x="6372000" y="3247200"/>
              <a:ext cx="4106160" cy="52416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50000"/>
                </a:lnSpc>
              </a:pPr>
              <a:r>
                <a:rPr lang="en-US" sz="1200" b="1" u="none" strike="noStrike">
                  <a:solidFill>
                    <a:schemeClr val="lt1"/>
                  </a:solidFill>
                  <a:effectLst/>
                  <a:uFillTx/>
                  <a:latin typeface="Century Gothic"/>
                </a:rPr>
                <a:t>Foster a sustainable industrial and social development based on talent and innovation.</a:t>
              </a:r>
              <a:endParaRPr lang="en-US" sz="1200" b="0" u="none" strike="noStrike">
                <a:solidFill>
                  <a:srgbClr val="000000"/>
                </a:solidFill>
                <a:effectLst/>
                <a:uFillTx/>
                <a:latin typeface="Arial"/>
              </a:endParaRPr>
            </a:p>
          </p:txBody>
        </p:sp>
        <p:sp>
          <p:nvSpPr>
            <p:cNvPr id="67" name="Rectangle 1"/>
            <p:cNvSpPr/>
            <p:nvPr/>
          </p:nvSpPr>
          <p:spPr>
            <a:xfrm>
              <a:off x="6366240" y="2690640"/>
              <a:ext cx="2005920" cy="52416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50000"/>
                </a:lnSpc>
              </a:pPr>
              <a:r>
                <a:rPr lang="es-ES" sz="2400" b="1" u="none" strike="noStrike">
                  <a:solidFill>
                    <a:schemeClr val="lt1"/>
                  </a:solidFill>
                  <a:effectLst/>
                  <a:uFillTx/>
                  <a:latin typeface="Century Gothic"/>
                </a:rPr>
                <a:t>MISION</a:t>
              </a:r>
              <a:endParaRPr lang="en-US" sz="2400" b="0" u="none" strike="noStrike">
                <a:solidFill>
                  <a:srgbClr val="000000"/>
                </a:solidFill>
                <a:effectLst/>
                <a:uFillTx/>
                <a:latin typeface="Arial"/>
              </a:endParaRPr>
            </a:p>
          </p:txBody>
        </p:sp>
      </p:grpSp>
      <p:grpSp>
        <p:nvGrpSpPr>
          <p:cNvPr id="68" name="Grupo 113"/>
          <p:cNvGrpSpPr/>
          <p:nvPr/>
        </p:nvGrpSpPr>
        <p:grpSpPr>
          <a:xfrm>
            <a:off x="10346760" y="-1440"/>
            <a:ext cx="1852920" cy="1258920"/>
            <a:chOff x="10346760" y="-1440"/>
            <a:chExt cx="1852920" cy="1258920"/>
          </a:xfrm>
        </p:grpSpPr>
        <p:grpSp>
          <p:nvGrpSpPr>
            <p:cNvPr id="69" name="Grupo 114"/>
            <p:cNvGrpSpPr/>
            <p:nvPr/>
          </p:nvGrpSpPr>
          <p:grpSpPr>
            <a:xfrm>
              <a:off x="10346760" y="-1440"/>
              <a:ext cx="1852920" cy="1258920"/>
              <a:chOff x="10346760" y="-1440"/>
              <a:chExt cx="1852920" cy="1258920"/>
            </a:xfrm>
          </p:grpSpPr>
          <p:sp>
            <p:nvSpPr>
              <p:cNvPr id="70" name="Triángulo rectángulo 116"/>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71" name="Triángulo rectángulo 117"/>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pic>
          <p:nvPicPr>
            <p:cNvPr id="72" name="Imagen 115"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grpSp>
        <p:nvGrpSpPr>
          <p:cNvPr id="73" name="Grupo 2"/>
          <p:cNvGrpSpPr/>
          <p:nvPr/>
        </p:nvGrpSpPr>
        <p:grpSpPr>
          <a:xfrm>
            <a:off x="1851480" y="4770000"/>
            <a:ext cx="8489520" cy="963720"/>
            <a:chOff x="1851480" y="4770000"/>
            <a:chExt cx="8489520" cy="963720"/>
          </a:xfrm>
        </p:grpSpPr>
        <p:sp>
          <p:nvSpPr>
            <p:cNvPr id="74" name="40 CuadroTexto"/>
            <p:cNvSpPr/>
            <p:nvPr/>
          </p:nvSpPr>
          <p:spPr>
            <a:xfrm>
              <a:off x="1851480" y="5212080"/>
              <a:ext cx="963720" cy="36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900" b="0" u="none" strike="noStrike">
                  <a:solidFill>
                    <a:schemeClr val="dk1">
                      <a:lumMod val="95000"/>
                      <a:lumOff val="5000"/>
                    </a:schemeClr>
                  </a:solidFill>
                  <a:effectLst/>
                  <a:uFillTx/>
                  <a:latin typeface="Century Gothic"/>
                </a:rPr>
                <a:t>Founding of AIMEN</a:t>
              </a:r>
              <a:endParaRPr lang="en-US" sz="900" b="0" u="none" strike="noStrike">
                <a:solidFill>
                  <a:srgbClr val="000000"/>
                </a:solidFill>
                <a:effectLst/>
                <a:uFillTx/>
                <a:latin typeface="Arial"/>
              </a:endParaRPr>
            </a:p>
          </p:txBody>
        </p:sp>
        <p:sp>
          <p:nvSpPr>
            <p:cNvPr id="75" name="41 CuadroTexto"/>
            <p:cNvSpPr/>
            <p:nvPr/>
          </p:nvSpPr>
          <p:spPr>
            <a:xfrm>
              <a:off x="3038760" y="5222520"/>
              <a:ext cx="1516320" cy="50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900" b="0" u="none" strike="noStrike">
                  <a:solidFill>
                    <a:schemeClr val="dk1">
                      <a:lumMod val="95000"/>
                      <a:lumOff val="5000"/>
                    </a:schemeClr>
                  </a:solidFill>
                  <a:effectLst/>
                  <a:uFillTx/>
                  <a:latin typeface="Century Gothic"/>
                </a:rPr>
                <a:t>Opening of the Armando Priegue Building in O Porriño</a:t>
              </a:r>
              <a:endParaRPr lang="en-US" sz="900" b="0" u="none" strike="noStrike">
                <a:solidFill>
                  <a:srgbClr val="000000"/>
                </a:solidFill>
                <a:effectLst/>
                <a:uFillTx/>
                <a:latin typeface="Arial"/>
              </a:endParaRPr>
            </a:p>
          </p:txBody>
        </p:sp>
        <p:sp>
          <p:nvSpPr>
            <p:cNvPr id="76" name="42 CuadroTexto"/>
            <p:cNvSpPr/>
            <p:nvPr/>
          </p:nvSpPr>
          <p:spPr>
            <a:xfrm>
              <a:off x="4459320" y="5230800"/>
              <a:ext cx="1634040" cy="50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n-US" sz="900" b="0" u="none" strike="noStrike">
                  <a:solidFill>
                    <a:schemeClr val="dk1">
                      <a:lumMod val="95000"/>
                      <a:lumOff val="5000"/>
                    </a:schemeClr>
                  </a:solidFill>
                  <a:effectLst/>
                  <a:uFillTx/>
                  <a:latin typeface="Century Gothic"/>
                </a:rPr>
                <a:t>Official recognition as </a:t>
              </a:r>
              <a:endParaRPr lang="en-US" sz="900" b="0" u="none" strike="noStrike">
                <a:solidFill>
                  <a:srgbClr val="000000"/>
                </a:solidFill>
                <a:effectLst/>
                <a:uFillTx/>
                <a:latin typeface="Arial"/>
              </a:endParaRPr>
            </a:p>
            <a:p>
              <a:pPr algn="ctr" defTabSz="914400">
                <a:lnSpc>
                  <a:spcPct val="100000"/>
                </a:lnSpc>
              </a:pPr>
              <a:r>
                <a:rPr lang="en-US" sz="900" b="0" u="none" strike="noStrike">
                  <a:solidFill>
                    <a:schemeClr val="dk1">
                      <a:lumMod val="95000"/>
                      <a:lumOff val="5000"/>
                    </a:schemeClr>
                  </a:solidFill>
                  <a:effectLst/>
                  <a:uFillTx/>
                  <a:latin typeface="Century Gothic"/>
                </a:rPr>
                <a:t>an Innovation and Technology Centre</a:t>
              </a:r>
              <a:endParaRPr lang="en-US" sz="900" b="0" u="none" strike="noStrike">
                <a:solidFill>
                  <a:srgbClr val="000000"/>
                </a:solidFill>
                <a:effectLst/>
                <a:uFillTx/>
                <a:latin typeface="Arial"/>
              </a:endParaRPr>
            </a:p>
          </p:txBody>
        </p:sp>
        <p:sp>
          <p:nvSpPr>
            <p:cNvPr id="77" name="46 CuadroTexto"/>
            <p:cNvSpPr/>
            <p:nvPr/>
          </p:nvSpPr>
          <p:spPr>
            <a:xfrm>
              <a:off x="6003720" y="5230440"/>
              <a:ext cx="1492920" cy="50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n-US" sz="900" b="0" u="none" strike="noStrike">
                  <a:solidFill>
                    <a:schemeClr val="dk1">
                      <a:lumMod val="95000"/>
                      <a:lumOff val="5000"/>
                    </a:schemeClr>
                  </a:solidFill>
                  <a:effectLst/>
                  <a:uFillTx/>
                  <a:latin typeface="Century Gothic"/>
                </a:rPr>
                <a:t>Opening of the </a:t>
              </a:r>
              <a:endParaRPr lang="en-US" sz="900" b="0" u="none" strike="noStrike">
                <a:solidFill>
                  <a:srgbClr val="000000"/>
                </a:solidFill>
                <a:effectLst/>
                <a:uFillTx/>
                <a:latin typeface="Arial"/>
              </a:endParaRPr>
            </a:p>
            <a:p>
              <a:pPr algn="ctr" defTabSz="914400">
                <a:lnSpc>
                  <a:spcPct val="100000"/>
                </a:lnSpc>
              </a:pPr>
              <a:r>
                <a:rPr lang="en-US" sz="900" b="0" u="none" strike="noStrike">
                  <a:solidFill>
                    <a:schemeClr val="dk1">
                      <a:lumMod val="95000"/>
                      <a:lumOff val="5000"/>
                    </a:schemeClr>
                  </a:solidFill>
                  <a:effectLst/>
                  <a:uFillTx/>
                  <a:latin typeface="Century Gothic"/>
                </a:rPr>
                <a:t>Laser Applications Centre </a:t>
              </a:r>
              <a:endParaRPr lang="en-US" sz="900" b="0" u="none" strike="noStrike">
                <a:solidFill>
                  <a:srgbClr val="000000"/>
                </a:solidFill>
                <a:effectLst/>
                <a:uFillTx/>
                <a:latin typeface="Arial"/>
              </a:endParaRPr>
            </a:p>
          </p:txBody>
        </p:sp>
        <p:sp>
          <p:nvSpPr>
            <p:cNvPr id="78" name="44 CuadroTexto"/>
            <p:cNvSpPr/>
            <p:nvPr/>
          </p:nvSpPr>
          <p:spPr>
            <a:xfrm>
              <a:off x="7603200" y="5211720"/>
              <a:ext cx="1238760" cy="50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n-US" sz="900" b="0" u="none" strike="noStrike">
                  <a:solidFill>
                    <a:schemeClr val="dk1">
                      <a:lumMod val="95000"/>
                      <a:lumOff val="5000"/>
                    </a:schemeClr>
                  </a:solidFill>
                  <a:effectLst/>
                  <a:uFillTx/>
                  <a:latin typeface="Century Gothic"/>
                </a:rPr>
                <a:t>50 years associated with innovation</a:t>
              </a:r>
              <a:endParaRPr lang="en-US" sz="900" b="0" u="none" strike="noStrike">
                <a:solidFill>
                  <a:srgbClr val="000000"/>
                </a:solidFill>
                <a:effectLst/>
                <a:uFillTx/>
                <a:latin typeface="Arial"/>
              </a:endParaRPr>
            </a:p>
          </p:txBody>
        </p:sp>
        <p:sp>
          <p:nvSpPr>
            <p:cNvPr id="79" name="Rectángulo 13"/>
            <p:cNvSpPr/>
            <p:nvPr/>
          </p:nvSpPr>
          <p:spPr>
            <a:xfrm>
              <a:off x="1950840" y="4785120"/>
              <a:ext cx="756360" cy="44136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80" name="28 CuadroTexto"/>
            <p:cNvSpPr/>
            <p:nvPr/>
          </p:nvSpPr>
          <p:spPr>
            <a:xfrm>
              <a:off x="1954440" y="4815000"/>
              <a:ext cx="75312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chemeClr val="lt1"/>
                  </a:solidFill>
                  <a:effectLst/>
                  <a:uFillTx/>
                  <a:latin typeface="Century Gothic"/>
                </a:rPr>
                <a:t>1967</a:t>
              </a:r>
              <a:endParaRPr lang="en-US" sz="1800" b="0" u="none" strike="noStrike">
                <a:solidFill>
                  <a:srgbClr val="000000"/>
                </a:solidFill>
                <a:effectLst/>
                <a:uFillTx/>
                <a:latin typeface="Arial"/>
              </a:endParaRPr>
            </a:p>
          </p:txBody>
        </p:sp>
        <p:sp>
          <p:nvSpPr>
            <p:cNvPr id="81" name="Rectángulo 54"/>
            <p:cNvSpPr/>
            <p:nvPr/>
          </p:nvSpPr>
          <p:spPr>
            <a:xfrm>
              <a:off x="3429360" y="4785480"/>
              <a:ext cx="756360" cy="44136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82" name="Rectángulo 55"/>
            <p:cNvSpPr/>
            <p:nvPr/>
          </p:nvSpPr>
          <p:spPr>
            <a:xfrm>
              <a:off x="4896720" y="4785480"/>
              <a:ext cx="756360" cy="44136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83" name="29 CuadroTexto"/>
            <p:cNvSpPr/>
            <p:nvPr/>
          </p:nvSpPr>
          <p:spPr>
            <a:xfrm>
              <a:off x="3424320" y="4815000"/>
              <a:ext cx="75312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chemeClr val="lt1"/>
                  </a:solidFill>
                  <a:effectLst/>
                  <a:uFillTx/>
                  <a:latin typeface="Century Gothic"/>
                </a:rPr>
                <a:t>1995</a:t>
              </a:r>
              <a:endParaRPr lang="en-US" sz="1800" b="0" u="none" strike="noStrike">
                <a:solidFill>
                  <a:srgbClr val="000000"/>
                </a:solidFill>
                <a:effectLst/>
                <a:uFillTx/>
                <a:latin typeface="Arial"/>
              </a:endParaRPr>
            </a:p>
          </p:txBody>
        </p:sp>
        <p:sp>
          <p:nvSpPr>
            <p:cNvPr id="84" name="30 CuadroTexto"/>
            <p:cNvSpPr/>
            <p:nvPr/>
          </p:nvSpPr>
          <p:spPr>
            <a:xfrm>
              <a:off x="4894200" y="4805280"/>
              <a:ext cx="74700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chemeClr val="lt1"/>
                  </a:solidFill>
                  <a:effectLst/>
                  <a:uFillTx/>
                  <a:latin typeface="Century Gothic"/>
                </a:rPr>
                <a:t>1998</a:t>
              </a:r>
              <a:endParaRPr lang="en-US" sz="1800" b="0" u="none" strike="noStrike">
                <a:solidFill>
                  <a:srgbClr val="000000"/>
                </a:solidFill>
                <a:effectLst/>
                <a:uFillTx/>
                <a:latin typeface="Arial"/>
              </a:endParaRPr>
            </a:p>
          </p:txBody>
        </p:sp>
        <p:sp>
          <p:nvSpPr>
            <p:cNvPr id="85" name="Rectángulo 59"/>
            <p:cNvSpPr/>
            <p:nvPr/>
          </p:nvSpPr>
          <p:spPr>
            <a:xfrm>
              <a:off x="7840080" y="4773240"/>
              <a:ext cx="756360" cy="44136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86" name="Rectángulo 60"/>
            <p:cNvSpPr/>
            <p:nvPr/>
          </p:nvSpPr>
          <p:spPr>
            <a:xfrm>
              <a:off x="6372000" y="4773240"/>
              <a:ext cx="756360" cy="44136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87" name="33 CuadroTexto"/>
            <p:cNvSpPr/>
            <p:nvPr/>
          </p:nvSpPr>
          <p:spPr>
            <a:xfrm>
              <a:off x="6382080" y="4805280"/>
              <a:ext cx="74700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chemeClr val="lt1"/>
                  </a:solidFill>
                  <a:effectLst/>
                  <a:uFillTx/>
                  <a:latin typeface="Century Gothic"/>
                </a:rPr>
                <a:t>2014</a:t>
              </a:r>
              <a:endParaRPr lang="en-US" sz="1800" b="0" u="none" strike="noStrike">
                <a:solidFill>
                  <a:srgbClr val="000000"/>
                </a:solidFill>
                <a:effectLst/>
                <a:uFillTx/>
                <a:latin typeface="Arial"/>
              </a:endParaRPr>
            </a:p>
          </p:txBody>
        </p:sp>
        <p:sp>
          <p:nvSpPr>
            <p:cNvPr id="88" name="33 CuadroTexto"/>
            <p:cNvSpPr/>
            <p:nvPr/>
          </p:nvSpPr>
          <p:spPr>
            <a:xfrm>
              <a:off x="7840080" y="4810320"/>
              <a:ext cx="75636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chemeClr val="lt1"/>
                  </a:solidFill>
                  <a:effectLst/>
                  <a:uFillTx/>
                  <a:latin typeface="Century Gothic"/>
                </a:rPr>
                <a:t>2017</a:t>
              </a:r>
              <a:endParaRPr lang="en-US" sz="1800" b="0" u="none" strike="noStrike">
                <a:solidFill>
                  <a:srgbClr val="000000"/>
                </a:solidFill>
                <a:effectLst/>
                <a:uFillTx/>
                <a:latin typeface="Arial"/>
              </a:endParaRPr>
            </a:p>
          </p:txBody>
        </p:sp>
        <p:cxnSp>
          <p:nvCxnSpPr>
            <p:cNvPr id="89" name="Conector recto 63"/>
            <p:cNvCxnSpPr/>
            <p:nvPr/>
          </p:nvCxnSpPr>
          <p:spPr>
            <a:xfrm>
              <a:off x="5646960" y="5053680"/>
              <a:ext cx="720360" cy="720"/>
            </a:xfrm>
            <a:prstGeom prst="straightConnector1">
              <a:avLst/>
            </a:prstGeom>
            <a:ln w="12600">
              <a:solidFill>
                <a:srgbClr val="7A7A7A"/>
              </a:solidFill>
              <a:miter/>
            </a:ln>
          </p:spPr>
        </p:cxnSp>
        <p:sp>
          <p:nvSpPr>
            <p:cNvPr id="90" name="Rectángulo 64"/>
            <p:cNvSpPr/>
            <p:nvPr/>
          </p:nvSpPr>
          <p:spPr>
            <a:xfrm>
              <a:off x="9312120" y="4770000"/>
              <a:ext cx="756360" cy="44136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91" name="33 CuadroTexto"/>
            <p:cNvSpPr/>
            <p:nvPr/>
          </p:nvSpPr>
          <p:spPr>
            <a:xfrm>
              <a:off x="9312120" y="4807080"/>
              <a:ext cx="75636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800" b="1" u="none" strike="noStrike">
                  <a:solidFill>
                    <a:schemeClr val="lt1"/>
                  </a:solidFill>
                  <a:effectLst/>
                  <a:uFillTx/>
                  <a:latin typeface="Century Gothic"/>
                </a:rPr>
                <a:t>2024</a:t>
              </a:r>
              <a:endParaRPr lang="en-US" sz="1800" b="0" u="none" strike="noStrike">
                <a:solidFill>
                  <a:srgbClr val="000000"/>
                </a:solidFill>
                <a:effectLst/>
                <a:uFillTx/>
                <a:latin typeface="Arial"/>
              </a:endParaRPr>
            </a:p>
          </p:txBody>
        </p:sp>
        <p:sp>
          <p:nvSpPr>
            <p:cNvPr id="92" name="44 CuadroTexto"/>
            <p:cNvSpPr/>
            <p:nvPr/>
          </p:nvSpPr>
          <p:spPr>
            <a:xfrm>
              <a:off x="9020880" y="5213160"/>
              <a:ext cx="1320120" cy="50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n-US" sz="900" b="0" u="none" strike="noStrike">
                  <a:solidFill>
                    <a:schemeClr val="dk1">
                      <a:lumMod val="95000"/>
                      <a:lumOff val="5000"/>
                    </a:schemeClr>
                  </a:solidFill>
                  <a:effectLst/>
                  <a:uFillTx/>
                  <a:latin typeface="Century Gothic"/>
                </a:rPr>
                <a:t>10th anniversary </a:t>
              </a:r>
              <a:endParaRPr lang="en-US" sz="900" b="0" u="none" strike="noStrike">
                <a:solidFill>
                  <a:srgbClr val="000000"/>
                </a:solidFill>
                <a:effectLst/>
                <a:uFillTx/>
                <a:latin typeface="Arial"/>
              </a:endParaRPr>
            </a:p>
            <a:p>
              <a:pPr algn="ctr" defTabSz="914400">
                <a:lnSpc>
                  <a:spcPct val="100000"/>
                </a:lnSpc>
              </a:pPr>
              <a:r>
                <a:rPr lang="en-US" sz="900" b="0" u="none" strike="noStrike">
                  <a:solidFill>
                    <a:schemeClr val="dk1">
                      <a:lumMod val="95000"/>
                      <a:lumOff val="5000"/>
                    </a:schemeClr>
                  </a:solidFill>
                  <a:effectLst/>
                  <a:uFillTx/>
                  <a:latin typeface="Century Gothic"/>
                </a:rPr>
                <a:t>of the Laser Applications Centre</a:t>
              </a:r>
              <a:endParaRPr lang="en-US" sz="900" b="0" u="none" strike="noStrike">
                <a:solidFill>
                  <a:srgbClr val="000000"/>
                </a:solidFill>
                <a:effectLst/>
                <a:uFillTx/>
                <a:latin typeface="Arial"/>
              </a:endParaRPr>
            </a:p>
          </p:txBody>
        </p:sp>
        <p:cxnSp>
          <p:nvCxnSpPr>
            <p:cNvPr id="93" name="Conector recto 67"/>
            <p:cNvCxnSpPr/>
            <p:nvPr/>
          </p:nvCxnSpPr>
          <p:spPr>
            <a:xfrm>
              <a:off x="4180320" y="5061960"/>
              <a:ext cx="720360" cy="720"/>
            </a:xfrm>
            <a:prstGeom prst="straightConnector1">
              <a:avLst/>
            </a:prstGeom>
            <a:ln w="12600">
              <a:solidFill>
                <a:srgbClr val="7A7A7A"/>
              </a:solidFill>
              <a:miter/>
            </a:ln>
          </p:spPr>
        </p:cxnSp>
        <p:cxnSp>
          <p:nvCxnSpPr>
            <p:cNvPr id="94" name="Conector recto 68"/>
            <p:cNvCxnSpPr/>
            <p:nvPr/>
          </p:nvCxnSpPr>
          <p:spPr>
            <a:xfrm>
              <a:off x="2708640" y="5053320"/>
              <a:ext cx="720360" cy="720"/>
            </a:xfrm>
            <a:prstGeom prst="straightConnector1">
              <a:avLst/>
            </a:prstGeom>
            <a:ln w="12600">
              <a:solidFill>
                <a:srgbClr val="7A7A7A"/>
              </a:solidFill>
              <a:miter/>
            </a:ln>
          </p:spPr>
        </p:cxnSp>
        <p:cxnSp>
          <p:nvCxnSpPr>
            <p:cNvPr id="95" name="Conector recto 69"/>
            <p:cNvCxnSpPr/>
            <p:nvPr/>
          </p:nvCxnSpPr>
          <p:spPr>
            <a:xfrm>
              <a:off x="7119000" y="5053320"/>
              <a:ext cx="720360" cy="360"/>
            </a:xfrm>
            <a:prstGeom prst="straightConnector1">
              <a:avLst/>
            </a:prstGeom>
            <a:ln w="12600">
              <a:solidFill>
                <a:srgbClr val="7A7A7A"/>
              </a:solidFill>
              <a:miter/>
            </a:ln>
          </p:spPr>
        </p:cxnSp>
        <p:cxnSp>
          <p:nvCxnSpPr>
            <p:cNvPr id="96" name="Conector recto 70"/>
            <p:cNvCxnSpPr/>
            <p:nvPr/>
          </p:nvCxnSpPr>
          <p:spPr>
            <a:xfrm>
              <a:off x="8592120" y="5052960"/>
              <a:ext cx="720360" cy="720"/>
            </a:xfrm>
            <a:prstGeom prst="straightConnector1">
              <a:avLst/>
            </a:prstGeom>
            <a:ln w="12600">
              <a:solidFill>
                <a:srgbClr val="7A7A7A"/>
              </a:solidFill>
              <a:miter/>
            </a:ln>
          </p:spPr>
        </p:cxnSp>
      </p:grpSp>
      <p:sp>
        <p:nvSpPr>
          <p:cNvPr id="97" name="PlaceHolder 1"/>
          <p:cNvSpPr>
            <a:spLocks noGrp="1"/>
          </p:cNvSpPr>
          <p:nvPr>
            <p:ph type="ftr" idx="3"/>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98" name="PlaceHolder 2"/>
          <p:cNvSpPr>
            <a:spLocks noGrp="1"/>
          </p:cNvSpPr>
          <p:nvPr>
            <p:ph type="sldNum" idx="4"/>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89E28A20-14C7-4813-B638-A4EE90C07B8B}"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99"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100"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 name="Rectangle 1"/>
          <p:cNvSpPr/>
          <p:nvPr/>
        </p:nvSpPr>
        <p:spPr>
          <a:xfrm>
            <a:off x="561600" y="1233000"/>
            <a:ext cx="7944840" cy="6156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50000"/>
              </a:lnSpc>
            </a:pPr>
            <a:r>
              <a:rPr lang="es-ES" sz="1400" b="0" u="none" strike="noStrike">
                <a:solidFill>
                  <a:schemeClr val="dk1"/>
                </a:solidFill>
                <a:effectLst/>
                <a:uFillTx/>
                <a:latin typeface="Century Gothic"/>
              </a:rPr>
              <a:t>AIMEN is a </a:t>
            </a:r>
            <a:r>
              <a:rPr lang="es-ES" sz="1400" b="1" u="none" strike="noStrike">
                <a:solidFill>
                  <a:schemeClr val="dk1"/>
                </a:solidFill>
                <a:effectLst/>
                <a:uFillTx/>
                <a:latin typeface="Century Gothic"/>
              </a:rPr>
              <a:t>non-profit</a:t>
            </a:r>
            <a:r>
              <a:rPr lang="es-ES" sz="1400" b="0" u="none" strike="noStrike">
                <a:solidFill>
                  <a:schemeClr val="dk1"/>
                </a:solidFill>
                <a:effectLst/>
                <a:uFillTx/>
                <a:latin typeface="Century Gothic"/>
              </a:rPr>
              <a:t> </a:t>
            </a:r>
            <a:r>
              <a:rPr lang="es-ES" sz="1400" b="1" u="none" strike="noStrike">
                <a:solidFill>
                  <a:schemeClr val="dk1"/>
                </a:solidFill>
                <a:effectLst/>
                <a:uFillTx/>
                <a:latin typeface="Century Gothic"/>
              </a:rPr>
              <a:t>private association </a:t>
            </a:r>
            <a:r>
              <a:rPr lang="en-US" sz="1400" b="0" u="none" strike="noStrike">
                <a:solidFill>
                  <a:schemeClr val="dk1"/>
                </a:solidFill>
                <a:effectLst/>
                <a:uFillTx/>
                <a:latin typeface="Century Gothic"/>
              </a:rPr>
              <a:t>established in 1967 at the initiative of a group of Galician entrepreneurs. </a:t>
            </a:r>
            <a:endParaRPr lang="en-US" sz="1400" b="0" u="none" strike="noStrike">
              <a:solidFill>
                <a:srgbClr val="000000"/>
              </a:solidFill>
              <a:effectLst/>
              <a:uFillTx/>
              <a:latin typeface="Arial"/>
            </a:endParaRPr>
          </a:p>
        </p:txBody>
      </p:sp>
      <p:sp>
        <p:nvSpPr>
          <p:cNvPr id="104" name="CuadroTexto 3"/>
          <p:cNvSpPr/>
          <p:nvPr/>
        </p:nvSpPr>
        <p:spPr>
          <a:xfrm>
            <a:off x="43200" y="13968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02</a:t>
            </a:r>
            <a:endParaRPr lang="en-US" sz="2800" b="0" u="none" strike="noStrike">
              <a:solidFill>
                <a:srgbClr val="000000"/>
              </a:solidFill>
              <a:effectLst/>
              <a:uFillTx/>
              <a:latin typeface="Arial"/>
            </a:endParaRPr>
          </a:p>
        </p:txBody>
      </p:sp>
      <p:sp>
        <p:nvSpPr>
          <p:cNvPr id="105" name="CuadroTexto 4"/>
          <p:cNvSpPr/>
          <p:nvPr/>
        </p:nvSpPr>
        <p:spPr>
          <a:xfrm>
            <a:off x="441720" y="311760"/>
            <a:ext cx="5914080" cy="76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4400" b="1" u="none" strike="noStrike">
                <a:solidFill>
                  <a:srgbClr val="009EE0"/>
                </a:solidFill>
                <a:effectLst/>
                <a:uFillTx/>
                <a:latin typeface="Century Gothic"/>
              </a:rPr>
              <a:t>The Association</a:t>
            </a:r>
            <a:endParaRPr lang="en-US" sz="4400" b="0" u="none" strike="noStrike">
              <a:solidFill>
                <a:srgbClr val="000000"/>
              </a:solidFill>
              <a:effectLst/>
              <a:uFillTx/>
              <a:latin typeface="Arial"/>
            </a:endParaRPr>
          </a:p>
        </p:txBody>
      </p:sp>
      <p:sp>
        <p:nvSpPr>
          <p:cNvPr id="106" name="40 CuadroTexto"/>
          <p:cNvSpPr/>
          <p:nvPr/>
        </p:nvSpPr>
        <p:spPr>
          <a:xfrm>
            <a:off x="3034440" y="3704400"/>
            <a:ext cx="963720" cy="852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5000" b="1" u="none" strike="noStrike">
                <a:solidFill>
                  <a:schemeClr val="dk1">
                    <a:lumMod val="50000"/>
                    <a:lumOff val="50000"/>
                  </a:schemeClr>
                </a:solidFill>
                <a:effectLst/>
                <a:uFillTx/>
                <a:latin typeface="Century Gothic"/>
              </a:rPr>
              <a:t>+</a:t>
            </a:r>
            <a:endParaRPr lang="en-US" sz="5000" b="0" u="none" strike="noStrike">
              <a:solidFill>
                <a:srgbClr val="000000"/>
              </a:solidFill>
              <a:effectLst/>
              <a:uFillTx/>
              <a:latin typeface="Arial"/>
            </a:endParaRPr>
          </a:p>
        </p:txBody>
      </p:sp>
      <p:sp>
        <p:nvSpPr>
          <p:cNvPr id="107" name="75 CuadroTexto"/>
          <p:cNvSpPr/>
          <p:nvPr/>
        </p:nvSpPr>
        <p:spPr>
          <a:xfrm>
            <a:off x="4158720" y="3319920"/>
            <a:ext cx="1937160" cy="143856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7200" b="1" u="none" strike="noStrike">
                <a:solidFill>
                  <a:schemeClr val="dk1"/>
                </a:solidFill>
                <a:effectLst/>
                <a:uFillTx/>
                <a:latin typeface="Century Gothic"/>
              </a:rPr>
              <a:t>68</a:t>
            </a:r>
            <a:endParaRPr lang="en-US" sz="7200" b="0" u="none" strike="noStrike">
              <a:solidFill>
                <a:srgbClr val="000000"/>
              </a:solidFill>
              <a:effectLst/>
              <a:uFillTx/>
              <a:latin typeface="Arial"/>
            </a:endParaRPr>
          </a:p>
          <a:p>
            <a:pPr defTabSz="914400">
              <a:lnSpc>
                <a:spcPct val="100000"/>
              </a:lnSpc>
            </a:pPr>
            <a:r>
              <a:rPr lang="es-ES" sz="2400" b="0" u="none" strike="noStrike">
                <a:solidFill>
                  <a:schemeClr val="dk1"/>
                </a:solidFill>
                <a:effectLst/>
                <a:uFillTx/>
                <a:latin typeface="Century Gothic"/>
              </a:rPr>
              <a:t>Members</a:t>
            </a:r>
            <a:endParaRPr lang="en-US" sz="2400" b="0" u="none" strike="noStrike">
              <a:solidFill>
                <a:srgbClr val="000000"/>
              </a:solidFill>
              <a:effectLst/>
              <a:uFillTx/>
              <a:latin typeface="Arial"/>
            </a:endParaRPr>
          </a:p>
        </p:txBody>
      </p:sp>
      <p:grpSp>
        <p:nvGrpSpPr>
          <p:cNvPr id="108" name="Grupo 10"/>
          <p:cNvGrpSpPr/>
          <p:nvPr/>
        </p:nvGrpSpPr>
        <p:grpSpPr>
          <a:xfrm>
            <a:off x="763200" y="2953800"/>
            <a:ext cx="2110680" cy="2161080"/>
            <a:chOff x="763200" y="2953800"/>
            <a:chExt cx="2110680" cy="2161080"/>
          </a:xfrm>
        </p:grpSpPr>
        <p:sp>
          <p:nvSpPr>
            <p:cNvPr id="109" name="Rectángulo 11"/>
            <p:cNvSpPr/>
            <p:nvPr/>
          </p:nvSpPr>
          <p:spPr>
            <a:xfrm>
              <a:off x="763200" y="2967840"/>
              <a:ext cx="2110680" cy="70848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110" name="Rectangle 1"/>
            <p:cNvSpPr/>
            <p:nvPr/>
          </p:nvSpPr>
          <p:spPr>
            <a:xfrm>
              <a:off x="763200" y="2953800"/>
              <a:ext cx="2110680" cy="61596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algn="ctr" defTabSz="914400">
                <a:lnSpc>
                  <a:spcPct val="150000"/>
                </a:lnSpc>
              </a:pPr>
              <a:r>
                <a:rPr lang="es-ES" sz="2800" b="1" u="none" strike="noStrike">
                  <a:solidFill>
                    <a:schemeClr val="lt1"/>
                  </a:solidFill>
                  <a:effectLst/>
                  <a:uFillTx/>
                  <a:latin typeface="Century Gothic"/>
                </a:rPr>
                <a:t>Assembly</a:t>
              </a:r>
              <a:endParaRPr lang="en-US" sz="2800" b="0" u="none" strike="noStrike">
                <a:solidFill>
                  <a:srgbClr val="000000"/>
                </a:solidFill>
                <a:effectLst/>
                <a:uFillTx/>
                <a:latin typeface="Arial"/>
              </a:endParaRPr>
            </a:p>
          </p:txBody>
        </p:sp>
        <p:sp>
          <p:nvSpPr>
            <p:cNvPr id="111" name="Rectángulo 13"/>
            <p:cNvSpPr/>
            <p:nvPr/>
          </p:nvSpPr>
          <p:spPr>
            <a:xfrm>
              <a:off x="763200" y="3860640"/>
              <a:ext cx="2110680" cy="53712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112" name="Rectangle 1"/>
            <p:cNvSpPr/>
            <p:nvPr/>
          </p:nvSpPr>
          <p:spPr>
            <a:xfrm>
              <a:off x="763200" y="3953160"/>
              <a:ext cx="2110680" cy="29556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algn="ctr" defTabSz="914400">
                <a:lnSpc>
                  <a:spcPct val="150000"/>
                </a:lnSpc>
              </a:pPr>
              <a:r>
                <a:rPr lang="es-ES" sz="1400" b="1" u="none" strike="noStrike">
                  <a:solidFill>
                    <a:schemeClr val="lt1"/>
                  </a:solidFill>
                  <a:effectLst/>
                  <a:uFillTx/>
                  <a:latin typeface="Century Gothic"/>
                </a:rPr>
                <a:t>Governing Board</a:t>
              </a:r>
              <a:endParaRPr lang="en-US" sz="1400" b="0" u="none" strike="noStrike">
                <a:solidFill>
                  <a:srgbClr val="000000"/>
                </a:solidFill>
                <a:effectLst/>
                <a:uFillTx/>
                <a:latin typeface="Arial"/>
              </a:endParaRPr>
            </a:p>
          </p:txBody>
        </p:sp>
        <p:sp>
          <p:nvSpPr>
            <p:cNvPr id="113" name="Rectángulo 32"/>
            <p:cNvSpPr/>
            <p:nvPr/>
          </p:nvSpPr>
          <p:spPr>
            <a:xfrm>
              <a:off x="763200" y="4573440"/>
              <a:ext cx="2110680" cy="537120"/>
            </a:xfrm>
            <a:prstGeom prst="rect">
              <a:avLst/>
            </a:prstGeom>
            <a:solidFill>
              <a:srgbClr val="009EE0">
                <a:alpha val="7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dk1"/>
                </a:solidFill>
                <a:effectLst/>
                <a:uFillTx/>
                <a:latin typeface="Arial Narrow"/>
              </a:endParaRPr>
            </a:p>
          </p:txBody>
        </p:sp>
        <p:sp>
          <p:nvSpPr>
            <p:cNvPr id="114" name="Rectangle 1"/>
            <p:cNvSpPr/>
            <p:nvPr/>
          </p:nvSpPr>
          <p:spPr>
            <a:xfrm>
              <a:off x="763200" y="4499280"/>
              <a:ext cx="2110680" cy="6156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algn="ctr" defTabSz="914400">
                <a:lnSpc>
                  <a:spcPct val="150000"/>
                </a:lnSpc>
              </a:pPr>
              <a:r>
                <a:rPr lang="es-ES" sz="1400" b="1" u="none" strike="noStrike">
                  <a:solidFill>
                    <a:schemeClr val="lt1"/>
                  </a:solidFill>
                  <a:effectLst/>
                  <a:uFillTx/>
                  <a:latin typeface="Century Gothic"/>
                </a:rPr>
                <a:t>Executive Commission</a:t>
              </a:r>
              <a:endParaRPr lang="en-US" sz="1400" b="0" u="none" strike="noStrike">
                <a:solidFill>
                  <a:srgbClr val="000000"/>
                </a:solidFill>
                <a:effectLst/>
                <a:uFillTx/>
                <a:latin typeface="Arial"/>
              </a:endParaRPr>
            </a:p>
          </p:txBody>
        </p:sp>
        <p:cxnSp>
          <p:nvCxnSpPr>
            <p:cNvPr id="115" name="Conector recto 34"/>
            <p:cNvCxnSpPr/>
            <p:nvPr/>
          </p:nvCxnSpPr>
          <p:spPr>
            <a:xfrm>
              <a:off x="1825920" y="3676680"/>
              <a:ext cx="360" cy="180360"/>
            </a:xfrm>
            <a:prstGeom prst="straightConnector1">
              <a:avLst/>
            </a:prstGeom>
            <a:ln w="12600">
              <a:solidFill>
                <a:srgbClr val="7A7A7A"/>
              </a:solidFill>
              <a:miter/>
            </a:ln>
          </p:spPr>
        </p:cxnSp>
        <p:cxnSp>
          <p:nvCxnSpPr>
            <p:cNvPr id="116" name="Conector recto 35"/>
            <p:cNvCxnSpPr/>
            <p:nvPr/>
          </p:nvCxnSpPr>
          <p:spPr>
            <a:xfrm>
              <a:off x="1825920" y="4393440"/>
              <a:ext cx="360" cy="180360"/>
            </a:xfrm>
            <a:prstGeom prst="straightConnector1">
              <a:avLst/>
            </a:prstGeom>
            <a:ln w="12600">
              <a:solidFill>
                <a:srgbClr val="7A7A7A"/>
              </a:solidFill>
              <a:miter/>
            </a:ln>
          </p:spPr>
        </p:cxnSp>
      </p:grpSp>
      <p:graphicFrame>
        <p:nvGraphicFramePr>
          <p:cNvPr id="117" name="Gráfico 36"/>
          <p:cNvGraphicFramePr/>
          <p:nvPr/>
        </p:nvGraphicFramePr>
        <p:xfrm>
          <a:off x="5314680" y="2031480"/>
          <a:ext cx="6384240" cy="4509720"/>
        </p:xfrm>
        <a:graphic>
          <a:graphicData uri="http://schemas.openxmlformats.org/drawingml/2006/chart">
            <c:chart xmlns:c="http://schemas.openxmlformats.org/drawingml/2006/chart" xmlns:r="http://schemas.openxmlformats.org/officeDocument/2006/relationships" r:id="rId3"/>
          </a:graphicData>
        </a:graphic>
      </p:graphicFrame>
      <p:cxnSp>
        <p:nvCxnSpPr>
          <p:cNvPr id="118" name="Conector recto de flecha 37"/>
          <p:cNvCxnSpPr/>
          <p:nvPr/>
        </p:nvCxnSpPr>
        <p:spPr>
          <a:xfrm>
            <a:off x="5819400" y="4140360"/>
            <a:ext cx="540360" cy="360"/>
          </a:xfrm>
          <a:prstGeom prst="straightConnector1">
            <a:avLst/>
          </a:prstGeom>
          <a:ln w="76320">
            <a:solidFill>
              <a:srgbClr val="7A7A7A"/>
            </a:solidFill>
            <a:miter/>
            <a:tailEnd type="triangle" w="med" len="med"/>
          </a:ln>
        </p:spPr>
      </p:cxnSp>
      <p:grpSp>
        <p:nvGrpSpPr>
          <p:cNvPr id="119" name="Grupo 38"/>
          <p:cNvGrpSpPr/>
          <p:nvPr/>
        </p:nvGrpSpPr>
        <p:grpSpPr>
          <a:xfrm>
            <a:off x="10346760" y="-1440"/>
            <a:ext cx="1852920" cy="1258920"/>
            <a:chOff x="10346760" y="-1440"/>
            <a:chExt cx="1852920" cy="1258920"/>
          </a:xfrm>
        </p:grpSpPr>
        <p:grpSp>
          <p:nvGrpSpPr>
            <p:cNvPr id="120" name="Grupo 39"/>
            <p:cNvGrpSpPr/>
            <p:nvPr/>
          </p:nvGrpSpPr>
          <p:grpSpPr>
            <a:xfrm>
              <a:off x="10346760" y="-1440"/>
              <a:ext cx="1852920" cy="1258920"/>
              <a:chOff x="10346760" y="-1440"/>
              <a:chExt cx="1852920" cy="1258920"/>
            </a:xfrm>
          </p:grpSpPr>
          <p:sp>
            <p:nvSpPr>
              <p:cNvPr id="121" name="Triángulo rectángulo 41"/>
              <p:cNvSpPr/>
              <p:nvPr/>
            </p:nvSpPr>
            <p:spPr>
              <a:xfrm rot="5400000" flipV="1">
                <a:off x="10639800" y="-294840"/>
                <a:ext cx="1258920" cy="1845000"/>
              </a:xfrm>
              <a:prstGeom prst="rtTriangle">
                <a:avLst/>
              </a:prstGeom>
              <a:blipFill rotWithShape="0">
                <a:blip r:embed="rId4"/>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122" name="Triángulo rectángulo 42"/>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pic>
          <p:nvPicPr>
            <p:cNvPr id="123" name="Imagen 40" descr="Logotipo, nombre de la empresa&#10;&#10;Descripción generada automáticamente"/>
            <p:cNvPicPr/>
            <p:nvPr/>
          </p:nvPicPr>
          <p:blipFill>
            <a:blip r:embed="rId5"/>
            <a:stretch/>
          </p:blipFill>
          <p:spPr>
            <a:xfrm>
              <a:off x="11164680" y="154800"/>
              <a:ext cx="917640" cy="431280"/>
            </a:xfrm>
            <a:prstGeom prst="rect">
              <a:avLst/>
            </a:prstGeom>
            <a:noFill/>
            <a:ln w="0">
              <a:noFill/>
            </a:ln>
          </p:spPr>
        </p:pic>
      </p:grpSp>
      <p:sp>
        <p:nvSpPr>
          <p:cNvPr id="124" name="Rectangle 1"/>
          <p:cNvSpPr/>
          <p:nvPr/>
        </p:nvSpPr>
        <p:spPr>
          <a:xfrm>
            <a:off x="698760" y="2331720"/>
            <a:ext cx="3114720" cy="3870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50000"/>
              </a:lnSpc>
            </a:pPr>
            <a:r>
              <a:rPr lang="es-ES" sz="1800" b="1" u="none" strike="noStrike">
                <a:solidFill>
                  <a:srgbClr val="009EE0"/>
                </a:solidFill>
                <a:effectLst/>
                <a:uFillTx/>
                <a:latin typeface="Century Gothic"/>
              </a:rPr>
              <a:t>Governing bodies:</a:t>
            </a:r>
            <a:endParaRPr lang="en-US" sz="1800" b="0" u="none" strike="noStrike">
              <a:solidFill>
                <a:srgbClr val="000000"/>
              </a:solidFill>
              <a:effectLst/>
              <a:uFillTx/>
              <a:latin typeface="Arial"/>
            </a:endParaRPr>
          </a:p>
        </p:txBody>
      </p:sp>
      <p:sp>
        <p:nvSpPr>
          <p:cNvPr id="125" name="PlaceHolder 1"/>
          <p:cNvSpPr>
            <a:spLocks noGrp="1"/>
          </p:cNvSpPr>
          <p:nvPr>
            <p:ph type="ftr" idx="5"/>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126" name="PlaceHolder 2"/>
          <p:cNvSpPr>
            <a:spLocks noGrp="1"/>
          </p:cNvSpPr>
          <p:nvPr>
            <p:ph type="sldNum" idx="6"/>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A92733BF-471F-4744-AAED-EEB6CE590D49}"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127"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128"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1" name="Imagen 1" descr="Icono&#10;&#10;Descripción generada automáticamente"/>
          <p:cNvPicPr/>
          <p:nvPr/>
        </p:nvPicPr>
        <p:blipFill>
          <a:blip r:embed="rId3"/>
          <a:stretch/>
        </p:blipFill>
        <p:spPr>
          <a:xfrm>
            <a:off x="3776760" y="1448280"/>
            <a:ext cx="1553760" cy="1553760"/>
          </a:xfrm>
          <a:prstGeom prst="rect">
            <a:avLst/>
          </a:prstGeom>
          <a:noFill/>
          <a:ln w="0">
            <a:noFill/>
          </a:ln>
        </p:spPr>
      </p:pic>
      <p:sp>
        <p:nvSpPr>
          <p:cNvPr id="132" name="CuadroTexto 5"/>
          <p:cNvSpPr/>
          <p:nvPr/>
        </p:nvSpPr>
        <p:spPr>
          <a:xfrm>
            <a:off x="43200" y="13968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03</a:t>
            </a:r>
            <a:endParaRPr lang="en-US" sz="2800" b="0" u="none" strike="noStrike">
              <a:solidFill>
                <a:srgbClr val="000000"/>
              </a:solidFill>
              <a:effectLst/>
              <a:uFillTx/>
              <a:latin typeface="Arial"/>
            </a:endParaRPr>
          </a:p>
        </p:txBody>
      </p:sp>
      <p:sp>
        <p:nvSpPr>
          <p:cNvPr id="133" name="CuadroTexto 6"/>
          <p:cNvSpPr/>
          <p:nvPr/>
        </p:nvSpPr>
        <p:spPr>
          <a:xfrm>
            <a:off x="441720" y="311760"/>
            <a:ext cx="5914080" cy="76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4400" b="1" u="none" strike="noStrike">
                <a:solidFill>
                  <a:srgbClr val="009EE0"/>
                </a:solidFill>
                <a:effectLst/>
                <a:uFillTx/>
                <a:latin typeface="Century Gothic"/>
              </a:rPr>
              <a:t>AIMEN in figures</a:t>
            </a:r>
            <a:endParaRPr lang="en-US" sz="4400" b="0" u="none" strike="noStrike">
              <a:solidFill>
                <a:srgbClr val="000000"/>
              </a:solidFill>
              <a:effectLst/>
              <a:uFillTx/>
              <a:latin typeface="Arial"/>
            </a:endParaRPr>
          </a:p>
        </p:txBody>
      </p:sp>
      <p:sp>
        <p:nvSpPr>
          <p:cNvPr id="134" name="Rectangle 1"/>
          <p:cNvSpPr/>
          <p:nvPr/>
        </p:nvSpPr>
        <p:spPr>
          <a:xfrm>
            <a:off x="686880" y="1367280"/>
            <a:ext cx="4810320" cy="143856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7200" b="1" u="none" strike="noStrike">
                <a:solidFill>
                  <a:schemeClr val="dk1"/>
                </a:solidFill>
                <a:effectLst/>
                <a:uFillTx/>
                <a:latin typeface="Century Gothic"/>
              </a:rPr>
              <a:t>23M</a:t>
            </a:r>
            <a:endParaRPr lang="en-US" sz="7200" b="0" u="none" strike="noStrike">
              <a:solidFill>
                <a:srgbClr val="000000"/>
              </a:solidFill>
              <a:effectLst/>
              <a:uFillTx/>
              <a:latin typeface="Arial"/>
            </a:endParaRPr>
          </a:p>
          <a:p>
            <a:pPr defTabSz="914400">
              <a:lnSpc>
                <a:spcPct val="100000"/>
              </a:lnSpc>
            </a:pPr>
            <a:r>
              <a:rPr lang="es-ES" sz="2400" b="0" u="none" strike="noStrike">
                <a:solidFill>
                  <a:schemeClr val="dk1"/>
                </a:solidFill>
                <a:effectLst/>
                <a:uFillTx/>
                <a:latin typeface="Century Gothic"/>
              </a:rPr>
              <a:t>Annual Income</a:t>
            </a:r>
            <a:endParaRPr lang="en-US" sz="2400" b="0" u="none" strike="noStrike">
              <a:solidFill>
                <a:srgbClr val="000000"/>
              </a:solidFill>
              <a:effectLst/>
              <a:uFillTx/>
              <a:latin typeface="Arial"/>
            </a:endParaRPr>
          </a:p>
        </p:txBody>
      </p:sp>
      <p:sp>
        <p:nvSpPr>
          <p:cNvPr id="135" name="78 CuadroTexto"/>
          <p:cNvSpPr/>
          <p:nvPr/>
        </p:nvSpPr>
        <p:spPr>
          <a:xfrm>
            <a:off x="644760" y="3707280"/>
            <a:ext cx="3277800" cy="182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7200" b="1" u="none" strike="noStrike">
                <a:solidFill>
                  <a:schemeClr val="dk1"/>
                </a:solidFill>
                <a:effectLst/>
                <a:uFillTx/>
                <a:latin typeface="Century Gothic"/>
              </a:rPr>
              <a:t>282</a:t>
            </a:r>
            <a:endParaRPr lang="en-US" sz="7200" b="0" u="none" strike="noStrike">
              <a:solidFill>
                <a:srgbClr val="000000"/>
              </a:solidFill>
              <a:effectLst/>
              <a:uFillTx/>
              <a:latin typeface="Arial"/>
            </a:endParaRPr>
          </a:p>
          <a:p>
            <a:pPr defTabSz="914400">
              <a:lnSpc>
                <a:spcPct val="100000"/>
              </a:lnSpc>
            </a:pPr>
            <a:r>
              <a:rPr lang="es-ES" sz="2400" b="0" u="none" strike="noStrike">
                <a:solidFill>
                  <a:schemeClr val="dk1"/>
                </a:solidFill>
                <a:effectLst/>
                <a:uFillTx/>
                <a:latin typeface="Century Gothic"/>
              </a:rPr>
              <a:t>R&amp;D&amp;i Projects</a:t>
            </a:r>
            <a:endParaRPr lang="en-US" sz="2400" b="0" u="none" strike="noStrike">
              <a:solidFill>
                <a:srgbClr val="000000"/>
              </a:solidFill>
              <a:effectLst/>
              <a:uFillTx/>
              <a:latin typeface="Arial"/>
            </a:endParaRPr>
          </a:p>
          <a:p>
            <a:pPr defTabSz="914400">
              <a:lnSpc>
                <a:spcPct val="100000"/>
              </a:lnSpc>
            </a:pPr>
            <a:r>
              <a:rPr lang="es-ES" sz="1800" b="0" u="none" strike="noStrike">
                <a:solidFill>
                  <a:schemeClr val="dk1"/>
                </a:solidFill>
                <a:effectLst/>
                <a:uFillTx/>
                <a:latin typeface="Century Gothic"/>
              </a:rPr>
              <a:t>In the last 10 years</a:t>
            </a:r>
            <a:endParaRPr lang="en-US" sz="1800" b="0" u="none" strike="noStrike">
              <a:solidFill>
                <a:srgbClr val="000000"/>
              </a:solidFill>
              <a:effectLst/>
              <a:uFillTx/>
              <a:latin typeface="Arial"/>
            </a:endParaRPr>
          </a:p>
        </p:txBody>
      </p:sp>
      <p:sp>
        <p:nvSpPr>
          <p:cNvPr id="136" name="75 CuadroTexto"/>
          <p:cNvSpPr/>
          <p:nvPr/>
        </p:nvSpPr>
        <p:spPr>
          <a:xfrm>
            <a:off x="6644880" y="1369800"/>
            <a:ext cx="5084280" cy="19872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7200" b="1" u="none" strike="noStrike">
                <a:solidFill>
                  <a:schemeClr val="dk1"/>
                </a:solidFill>
                <a:effectLst/>
                <a:uFillTx/>
                <a:latin typeface="Century Gothic"/>
              </a:rPr>
              <a:t>+550</a:t>
            </a:r>
            <a:endParaRPr lang="en-US" sz="7200" b="0" u="none" strike="noStrike">
              <a:solidFill>
                <a:srgbClr val="000000"/>
              </a:solidFill>
              <a:effectLst/>
              <a:uFillTx/>
              <a:latin typeface="Arial"/>
            </a:endParaRPr>
          </a:p>
          <a:p>
            <a:pPr defTabSz="914400">
              <a:lnSpc>
                <a:spcPct val="100000"/>
              </a:lnSpc>
            </a:pPr>
            <a:r>
              <a:rPr lang="es-ES" sz="2400" b="0" u="none" strike="noStrike">
                <a:solidFill>
                  <a:schemeClr val="dk1"/>
                </a:solidFill>
                <a:effectLst/>
                <a:uFillTx/>
                <a:latin typeface="Century Gothic"/>
              </a:rPr>
              <a:t>Customers</a:t>
            </a:r>
            <a:endParaRPr lang="en-US" sz="2400" b="0" u="none" strike="noStrike">
              <a:solidFill>
                <a:srgbClr val="000000"/>
              </a:solidFill>
              <a:effectLst/>
              <a:uFillTx/>
              <a:latin typeface="Arial"/>
            </a:endParaRPr>
          </a:p>
          <a:p>
            <a:pPr defTabSz="914400">
              <a:lnSpc>
                <a:spcPct val="100000"/>
              </a:lnSpc>
            </a:pPr>
            <a:r>
              <a:rPr lang="es-ES" sz="1800" b="0" u="none" strike="noStrike">
                <a:solidFill>
                  <a:schemeClr val="dk1"/>
                </a:solidFill>
                <a:effectLst/>
                <a:uFillTx/>
                <a:latin typeface="Century Gothic"/>
              </a:rPr>
              <a:t>Annual average</a:t>
            </a:r>
            <a:endParaRPr lang="en-US" sz="1800" b="0" u="none" strike="noStrike">
              <a:solidFill>
                <a:srgbClr val="000000"/>
              </a:solidFill>
              <a:effectLst/>
              <a:uFillTx/>
              <a:latin typeface="Arial"/>
            </a:endParaRPr>
          </a:p>
          <a:p>
            <a:pPr defTabSz="914400">
              <a:lnSpc>
                <a:spcPct val="100000"/>
              </a:lnSpc>
            </a:pPr>
            <a:r>
              <a:rPr lang="es-ES" sz="1800" b="0" u="none" strike="noStrike">
                <a:solidFill>
                  <a:schemeClr val="dk1"/>
                </a:solidFill>
                <a:effectLst/>
                <a:uFillTx/>
                <a:latin typeface="Century Gothic"/>
              </a:rPr>
              <a:t>In the last 5 years</a:t>
            </a:r>
            <a:endParaRPr lang="en-US" sz="1800" b="0" u="none" strike="noStrike">
              <a:solidFill>
                <a:srgbClr val="000000"/>
              </a:solidFill>
              <a:effectLst/>
              <a:uFillTx/>
              <a:latin typeface="Arial"/>
            </a:endParaRPr>
          </a:p>
        </p:txBody>
      </p:sp>
      <p:sp>
        <p:nvSpPr>
          <p:cNvPr id="137" name="77 CuadroTexto"/>
          <p:cNvSpPr/>
          <p:nvPr/>
        </p:nvSpPr>
        <p:spPr>
          <a:xfrm>
            <a:off x="6432480" y="3706560"/>
            <a:ext cx="3277800" cy="292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7200" b="1" u="none" strike="noStrike">
                <a:solidFill>
                  <a:schemeClr val="dk1"/>
                </a:solidFill>
                <a:effectLst/>
                <a:uFillTx/>
                <a:latin typeface="Century Gothic"/>
              </a:rPr>
              <a:t>30.901</a:t>
            </a:r>
            <a:endParaRPr lang="en-US" sz="7200" b="0" u="none" strike="noStrike">
              <a:solidFill>
                <a:srgbClr val="000000"/>
              </a:solidFill>
              <a:effectLst/>
              <a:uFillTx/>
              <a:latin typeface="Arial"/>
            </a:endParaRPr>
          </a:p>
          <a:p>
            <a:pPr defTabSz="914400">
              <a:lnSpc>
                <a:spcPct val="100000"/>
              </a:lnSpc>
            </a:pPr>
            <a:r>
              <a:rPr lang="es-ES" sz="2400" b="0" u="none" strike="noStrike">
                <a:solidFill>
                  <a:schemeClr val="dk1"/>
                </a:solidFill>
                <a:effectLst/>
                <a:uFillTx/>
                <a:latin typeface="Century Gothic"/>
              </a:rPr>
              <a:t>Industrial Services</a:t>
            </a:r>
            <a:endParaRPr lang="en-US" sz="2400" b="0" u="none" strike="noStrike">
              <a:solidFill>
                <a:srgbClr val="000000"/>
              </a:solidFill>
              <a:effectLst/>
              <a:uFillTx/>
              <a:latin typeface="Arial"/>
            </a:endParaRPr>
          </a:p>
          <a:p>
            <a:pPr defTabSz="914400">
              <a:lnSpc>
                <a:spcPct val="100000"/>
              </a:lnSpc>
            </a:pPr>
            <a:r>
              <a:rPr lang="es-ES" sz="1800" b="0" u="none" strike="noStrike">
                <a:solidFill>
                  <a:schemeClr val="dk1"/>
                </a:solidFill>
                <a:effectLst/>
                <a:uFillTx/>
                <a:latin typeface="Century Gothic"/>
              </a:rPr>
              <a:t>In the last 10 years</a:t>
            </a:r>
            <a:endParaRPr lang="en-US" sz="1800" b="0" u="none" strike="noStrike">
              <a:solidFill>
                <a:srgbClr val="000000"/>
              </a:solidFill>
              <a:effectLst/>
              <a:uFillTx/>
              <a:latin typeface="Arial"/>
            </a:endParaRPr>
          </a:p>
        </p:txBody>
      </p:sp>
      <p:pic>
        <p:nvPicPr>
          <p:cNvPr id="138" name="Imagen 18" descr="Icono&#10;&#10;Descripción generada automáticamente"/>
          <p:cNvPicPr/>
          <p:nvPr/>
        </p:nvPicPr>
        <p:blipFill>
          <a:blip r:embed="rId4"/>
          <a:stretch/>
        </p:blipFill>
        <p:spPr>
          <a:xfrm>
            <a:off x="3776760" y="3879720"/>
            <a:ext cx="1554840" cy="1554840"/>
          </a:xfrm>
          <a:prstGeom prst="rect">
            <a:avLst/>
          </a:prstGeom>
          <a:noFill/>
          <a:ln w="0">
            <a:noFill/>
          </a:ln>
        </p:spPr>
      </p:pic>
      <p:pic>
        <p:nvPicPr>
          <p:cNvPr id="139" name="Imagen 19" descr="Logotipo, Icono&#10;&#10;Descripción generada automáticamente"/>
          <p:cNvPicPr/>
          <p:nvPr/>
        </p:nvPicPr>
        <p:blipFill>
          <a:blip r:embed="rId5"/>
          <a:stretch/>
        </p:blipFill>
        <p:spPr>
          <a:xfrm>
            <a:off x="9680040" y="3852000"/>
            <a:ext cx="1554840" cy="1554840"/>
          </a:xfrm>
          <a:prstGeom prst="rect">
            <a:avLst/>
          </a:prstGeom>
          <a:noFill/>
          <a:ln w="0">
            <a:noFill/>
          </a:ln>
        </p:spPr>
      </p:pic>
      <p:pic>
        <p:nvPicPr>
          <p:cNvPr id="140" name="Imagen 20" descr="Icono&#10;&#10;Descripción generada automáticamente"/>
          <p:cNvPicPr/>
          <p:nvPr/>
        </p:nvPicPr>
        <p:blipFill>
          <a:blip r:embed="rId6"/>
          <a:stretch/>
        </p:blipFill>
        <p:spPr>
          <a:xfrm>
            <a:off x="9680040" y="1447200"/>
            <a:ext cx="1554840" cy="1554840"/>
          </a:xfrm>
          <a:prstGeom prst="rect">
            <a:avLst/>
          </a:prstGeom>
          <a:noFill/>
          <a:ln w="0">
            <a:noFill/>
          </a:ln>
        </p:spPr>
      </p:pic>
      <p:grpSp>
        <p:nvGrpSpPr>
          <p:cNvPr id="141" name="Grupo 21"/>
          <p:cNvGrpSpPr/>
          <p:nvPr/>
        </p:nvGrpSpPr>
        <p:grpSpPr>
          <a:xfrm>
            <a:off x="10346760" y="-1440"/>
            <a:ext cx="1852920" cy="1258920"/>
            <a:chOff x="10346760" y="-1440"/>
            <a:chExt cx="1852920" cy="1258920"/>
          </a:xfrm>
        </p:grpSpPr>
        <p:grpSp>
          <p:nvGrpSpPr>
            <p:cNvPr id="142" name="Grupo 22"/>
            <p:cNvGrpSpPr/>
            <p:nvPr/>
          </p:nvGrpSpPr>
          <p:grpSpPr>
            <a:xfrm>
              <a:off x="10346760" y="-1440"/>
              <a:ext cx="1852920" cy="1258920"/>
              <a:chOff x="10346760" y="-1440"/>
              <a:chExt cx="1852920" cy="1258920"/>
            </a:xfrm>
          </p:grpSpPr>
          <p:sp>
            <p:nvSpPr>
              <p:cNvPr id="143" name="Triángulo rectángulo 24"/>
              <p:cNvSpPr/>
              <p:nvPr/>
            </p:nvSpPr>
            <p:spPr>
              <a:xfrm rot="5400000" flipV="1">
                <a:off x="10639800" y="-294840"/>
                <a:ext cx="1258920" cy="1845000"/>
              </a:xfrm>
              <a:prstGeom prst="rtTriangle">
                <a:avLst/>
              </a:prstGeom>
              <a:blipFill rotWithShape="0">
                <a:blip r:embed="rId7"/>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144" name="Triángulo rectángulo 25"/>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pic>
          <p:nvPicPr>
            <p:cNvPr id="145" name="Imagen 23" descr="Logotipo, nombre de la empresa&#10;&#10;Descripción generada automáticamente"/>
            <p:cNvPicPr/>
            <p:nvPr/>
          </p:nvPicPr>
          <p:blipFill>
            <a:blip r:embed="rId8"/>
            <a:stretch/>
          </p:blipFill>
          <p:spPr>
            <a:xfrm>
              <a:off x="11164680" y="154800"/>
              <a:ext cx="917640" cy="431280"/>
            </a:xfrm>
            <a:prstGeom prst="rect">
              <a:avLst/>
            </a:prstGeom>
            <a:noFill/>
            <a:ln w="0">
              <a:noFill/>
            </a:ln>
          </p:spPr>
        </p:pic>
      </p:grpSp>
      <p:sp>
        <p:nvSpPr>
          <p:cNvPr id="146" name="PlaceHolder 1"/>
          <p:cNvSpPr>
            <a:spLocks noGrp="1"/>
          </p:cNvSpPr>
          <p:nvPr>
            <p:ph type="ftr" idx="7"/>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147" name="PlaceHolder 2"/>
          <p:cNvSpPr>
            <a:spLocks noGrp="1"/>
          </p:cNvSpPr>
          <p:nvPr>
            <p:ph type="sldNum" idx="8"/>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DCCD4A47-7FD4-4380-9907-B797FC216B55}"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148"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149"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152" name="Gráfico 2"/>
          <p:cNvGraphicFramePr/>
          <p:nvPr/>
        </p:nvGraphicFramePr>
        <p:xfrm>
          <a:off x="495720" y="1864080"/>
          <a:ext cx="6572880" cy="4626360"/>
        </p:xfrm>
        <a:graphic>
          <a:graphicData uri="http://schemas.openxmlformats.org/drawingml/2006/chart">
            <c:chart xmlns:c="http://schemas.openxmlformats.org/drawingml/2006/chart" xmlns:r="http://schemas.openxmlformats.org/officeDocument/2006/relationships" r:id="rId3"/>
          </a:graphicData>
        </a:graphic>
      </p:graphicFrame>
      <p:sp>
        <p:nvSpPr>
          <p:cNvPr id="153" name="CuadroTexto 3"/>
          <p:cNvSpPr/>
          <p:nvPr/>
        </p:nvSpPr>
        <p:spPr>
          <a:xfrm>
            <a:off x="43200" y="13968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04</a:t>
            </a:r>
            <a:endParaRPr lang="en-US" sz="2800" b="0" u="none" strike="noStrike">
              <a:solidFill>
                <a:srgbClr val="000000"/>
              </a:solidFill>
              <a:effectLst/>
              <a:uFillTx/>
              <a:latin typeface="Arial"/>
            </a:endParaRPr>
          </a:p>
        </p:txBody>
      </p:sp>
      <p:sp>
        <p:nvSpPr>
          <p:cNvPr id="154" name="CuadroTexto 4"/>
          <p:cNvSpPr/>
          <p:nvPr/>
        </p:nvSpPr>
        <p:spPr>
          <a:xfrm>
            <a:off x="441720" y="311760"/>
            <a:ext cx="5914080" cy="76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4400" b="1" u="none" strike="noStrike">
                <a:solidFill>
                  <a:srgbClr val="009EE0"/>
                </a:solidFill>
                <a:effectLst/>
                <a:uFillTx/>
                <a:latin typeface="Century Gothic"/>
              </a:rPr>
              <a:t>Team</a:t>
            </a:r>
            <a:endParaRPr lang="en-US" sz="4400" b="0" u="none" strike="noStrike">
              <a:solidFill>
                <a:srgbClr val="000000"/>
              </a:solidFill>
              <a:effectLst/>
              <a:uFillTx/>
              <a:latin typeface="Arial"/>
            </a:endParaRPr>
          </a:p>
        </p:txBody>
      </p:sp>
      <p:sp>
        <p:nvSpPr>
          <p:cNvPr id="155" name="Rectangle 1"/>
          <p:cNvSpPr/>
          <p:nvPr/>
        </p:nvSpPr>
        <p:spPr>
          <a:xfrm>
            <a:off x="527040" y="1222560"/>
            <a:ext cx="8476920" cy="130104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50000"/>
              </a:lnSpc>
            </a:pPr>
            <a:r>
              <a:rPr lang="es-ES" sz="1400" b="0" u="none" strike="noStrike">
                <a:solidFill>
                  <a:schemeClr val="dk1"/>
                </a:solidFill>
                <a:effectLst/>
                <a:uFillTx/>
                <a:latin typeface="Century Gothic"/>
              </a:rPr>
              <a:t>We have a </a:t>
            </a:r>
            <a:r>
              <a:rPr lang="es-ES" sz="1400" b="1" u="none" strike="noStrike">
                <a:solidFill>
                  <a:schemeClr val="dk1"/>
                </a:solidFill>
                <a:effectLst/>
                <a:uFillTx/>
                <a:latin typeface="Century Gothic"/>
              </a:rPr>
              <a:t>team </a:t>
            </a:r>
            <a:r>
              <a:rPr lang="es-ES" sz="1400" b="0" u="none" strike="noStrike">
                <a:solidFill>
                  <a:schemeClr val="dk1"/>
                </a:solidFill>
                <a:effectLst/>
                <a:uFillTx/>
                <a:latin typeface="Century Gothic"/>
              </a:rPr>
              <a:t>whose high </a:t>
            </a:r>
            <a:r>
              <a:rPr lang="es-ES" sz="1400" b="1" u="none" strike="noStrike">
                <a:solidFill>
                  <a:schemeClr val="dk1"/>
                </a:solidFill>
                <a:effectLst/>
                <a:uFillTx/>
                <a:latin typeface="Century Gothic"/>
              </a:rPr>
              <a:t>expertise </a:t>
            </a:r>
            <a:r>
              <a:rPr lang="es-ES" sz="1400" b="0" u="none" strike="noStrike">
                <a:solidFill>
                  <a:schemeClr val="dk1"/>
                </a:solidFill>
                <a:effectLst/>
                <a:uFillTx/>
                <a:latin typeface="Century Gothic"/>
              </a:rPr>
              <a:t>and </a:t>
            </a:r>
            <a:r>
              <a:rPr lang="es-ES" sz="1400" b="1" u="none" strike="noStrike">
                <a:solidFill>
                  <a:schemeClr val="dk1"/>
                </a:solidFill>
                <a:effectLst/>
                <a:uFillTx/>
                <a:latin typeface="Century Gothic"/>
              </a:rPr>
              <a:t>motivation </a:t>
            </a:r>
            <a:r>
              <a:rPr lang="es-ES" sz="1400" b="0" u="none" strike="noStrike">
                <a:solidFill>
                  <a:schemeClr val="dk1"/>
                </a:solidFill>
                <a:effectLst/>
                <a:uFillTx/>
                <a:latin typeface="Century Gothic"/>
              </a:rPr>
              <a:t>to achieve a </a:t>
            </a:r>
            <a:r>
              <a:rPr lang="es-ES" sz="1400" b="1" u="none" strike="noStrike">
                <a:solidFill>
                  <a:schemeClr val="dk1"/>
                </a:solidFill>
                <a:effectLst/>
                <a:uFillTx/>
                <a:latin typeface="Century Gothic"/>
              </a:rPr>
              <a:t>better society </a:t>
            </a:r>
            <a:r>
              <a:rPr lang="es-ES" sz="1400" b="0" u="none" strike="noStrike">
                <a:solidFill>
                  <a:schemeClr val="dk1"/>
                </a:solidFill>
                <a:effectLst/>
                <a:uFillTx/>
                <a:latin typeface="Century Gothic"/>
              </a:rPr>
              <a:t>through innovation makes it our </a:t>
            </a:r>
            <a:r>
              <a:rPr lang="es-ES" sz="1400" b="1" u="none" strike="noStrike">
                <a:solidFill>
                  <a:schemeClr val="dk1"/>
                </a:solidFill>
                <a:effectLst/>
                <a:uFillTx/>
                <a:latin typeface="Century Gothic"/>
              </a:rPr>
              <a:t>main asset</a:t>
            </a:r>
            <a:r>
              <a:rPr lang="es-ES" sz="1400" b="0" u="none" strike="noStrike">
                <a:solidFill>
                  <a:schemeClr val="dk1"/>
                </a:solidFill>
                <a:effectLst/>
                <a:uFillTx/>
                <a:latin typeface="Century Gothic"/>
              </a:rPr>
              <a:t>. </a:t>
            </a:r>
            <a:endParaRPr lang="en-US" sz="1400" b="0" u="none" strike="noStrike">
              <a:solidFill>
                <a:srgbClr val="000000"/>
              </a:solidFill>
              <a:effectLst/>
              <a:uFillTx/>
              <a:latin typeface="Arial"/>
            </a:endParaRPr>
          </a:p>
          <a:p>
            <a:pPr defTabSz="914400">
              <a:lnSpc>
                <a:spcPct val="150000"/>
              </a:lnSpc>
            </a:pPr>
            <a:endParaRPr lang="en-US" sz="1400" b="0" u="none" strike="noStrike">
              <a:solidFill>
                <a:srgbClr val="000000"/>
              </a:solidFill>
              <a:effectLst/>
              <a:uFillTx/>
              <a:latin typeface="Arial"/>
            </a:endParaRPr>
          </a:p>
          <a:p>
            <a:pPr defTabSz="914400">
              <a:lnSpc>
                <a:spcPct val="150000"/>
              </a:lnSpc>
            </a:pPr>
            <a:endParaRPr lang="en-US" sz="1600" b="0" u="none" strike="noStrike">
              <a:solidFill>
                <a:srgbClr val="000000"/>
              </a:solidFill>
              <a:effectLst/>
              <a:uFillTx/>
              <a:latin typeface="Arial"/>
            </a:endParaRPr>
          </a:p>
        </p:txBody>
      </p:sp>
      <p:sp>
        <p:nvSpPr>
          <p:cNvPr id="156" name="78 CuadroTexto"/>
          <p:cNvSpPr/>
          <p:nvPr/>
        </p:nvSpPr>
        <p:spPr>
          <a:xfrm>
            <a:off x="495720" y="3190680"/>
            <a:ext cx="2187000" cy="265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r>
              <a:rPr lang="es-ES" sz="5400" b="0" u="none" strike="noStrike">
                <a:solidFill>
                  <a:schemeClr val="dk1"/>
                </a:solidFill>
                <a:effectLst/>
                <a:uFillTx/>
                <a:latin typeface="Century Gothic"/>
              </a:rPr>
              <a:t>&gt;</a:t>
            </a:r>
            <a:r>
              <a:rPr lang="es-ES" sz="7200" b="1" u="none" strike="noStrike">
                <a:solidFill>
                  <a:schemeClr val="dk1"/>
                </a:solidFill>
                <a:effectLst/>
                <a:uFillTx/>
                <a:latin typeface="Century Gothic"/>
              </a:rPr>
              <a:t>320</a:t>
            </a:r>
            <a:endParaRPr lang="en-US" sz="7200" b="0" u="none" strike="noStrike">
              <a:solidFill>
                <a:srgbClr val="000000"/>
              </a:solidFill>
              <a:effectLst/>
              <a:uFillTx/>
              <a:latin typeface="Arial"/>
            </a:endParaRPr>
          </a:p>
          <a:p>
            <a:pPr algn="r" defTabSz="914400">
              <a:lnSpc>
                <a:spcPct val="100000"/>
              </a:lnSpc>
            </a:pPr>
            <a:r>
              <a:rPr lang="es-ES" sz="2400" b="0" u="none" strike="noStrike">
                <a:solidFill>
                  <a:schemeClr val="dk1"/>
                </a:solidFill>
                <a:effectLst/>
                <a:uFillTx/>
                <a:latin typeface="Century Gothic"/>
              </a:rPr>
              <a:t>Staff</a:t>
            </a:r>
            <a:endParaRPr lang="en-US" sz="2400" b="0" u="none" strike="noStrike">
              <a:solidFill>
                <a:srgbClr val="000000"/>
              </a:solidFill>
              <a:effectLst/>
              <a:uFillTx/>
              <a:latin typeface="Arial"/>
            </a:endParaRPr>
          </a:p>
        </p:txBody>
      </p:sp>
      <p:pic>
        <p:nvPicPr>
          <p:cNvPr id="157" name="Imagen 12" descr="Un periódico con la imagen de una persona sonriendo&#10;&#10;Descripción generada automáticamente"/>
          <p:cNvPicPr/>
          <p:nvPr/>
        </p:nvPicPr>
        <p:blipFill>
          <a:blip r:embed="rId4"/>
          <a:stretch/>
        </p:blipFill>
        <p:spPr>
          <a:xfrm>
            <a:off x="9004320" y="2328840"/>
            <a:ext cx="2585880" cy="1723680"/>
          </a:xfrm>
          <a:prstGeom prst="rect">
            <a:avLst/>
          </a:prstGeom>
          <a:noFill/>
          <a:ln w="0">
            <a:noFill/>
          </a:ln>
        </p:spPr>
      </p:pic>
      <p:pic>
        <p:nvPicPr>
          <p:cNvPr id="158" name="Imagen 13" descr="Un hombre con los brazos cruzados&#10;&#10;Descripción generada automáticamente con confianza media"/>
          <p:cNvPicPr/>
          <p:nvPr/>
        </p:nvPicPr>
        <p:blipFill>
          <a:blip r:embed="rId5"/>
          <a:stretch/>
        </p:blipFill>
        <p:spPr>
          <a:xfrm>
            <a:off x="9004320" y="4222080"/>
            <a:ext cx="2586240" cy="1723680"/>
          </a:xfrm>
          <a:prstGeom prst="rect">
            <a:avLst/>
          </a:prstGeom>
          <a:noFill/>
          <a:ln w="0">
            <a:noFill/>
          </a:ln>
        </p:spPr>
      </p:pic>
      <p:sp>
        <p:nvSpPr>
          <p:cNvPr id="159" name="CuadroTexto 14"/>
          <p:cNvSpPr/>
          <p:nvPr/>
        </p:nvSpPr>
        <p:spPr>
          <a:xfrm>
            <a:off x="6144480" y="4363560"/>
            <a:ext cx="178668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56</a:t>
            </a:r>
            <a:r>
              <a:rPr lang="es-ES" sz="1800" b="0" u="none" strike="noStrike">
                <a:solidFill>
                  <a:schemeClr val="dk1"/>
                </a:solidFill>
                <a:effectLst/>
                <a:uFillTx/>
                <a:latin typeface="Century Gothic"/>
              </a:rPr>
              <a:t> PhDs</a:t>
            </a:r>
            <a:endParaRPr lang="en-US" sz="1800" b="0" u="none" strike="noStrike">
              <a:solidFill>
                <a:srgbClr val="000000"/>
              </a:solidFill>
              <a:effectLst/>
              <a:uFillTx/>
              <a:latin typeface="Arial"/>
            </a:endParaRPr>
          </a:p>
        </p:txBody>
      </p:sp>
      <p:sp>
        <p:nvSpPr>
          <p:cNvPr id="160" name="CuadroTexto 27"/>
          <p:cNvSpPr/>
          <p:nvPr/>
        </p:nvSpPr>
        <p:spPr>
          <a:xfrm>
            <a:off x="6131160" y="4923000"/>
            <a:ext cx="272592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21</a:t>
            </a:r>
            <a:r>
              <a:rPr lang="es-ES" sz="1800" b="0" u="none" strike="noStrike">
                <a:solidFill>
                  <a:schemeClr val="dk1"/>
                </a:solidFill>
                <a:effectLst/>
                <a:uFillTx/>
                <a:latin typeface="Century Gothic"/>
              </a:rPr>
              <a:t> nationalities</a:t>
            </a:r>
            <a:endParaRPr lang="en-US" sz="1800" b="0" u="none" strike="noStrike">
              <a:solidFill>
                <a:srgbClr val="000000"/>
              </a:solidFill>
              <a:effectLst/>
              <a:uFillTx/>
              <a:latin typeface="Arial"/>
            </a:endParaRPr>
          </a:p>
        </p:txBody>
      </p:sp>
      <p:sp>
        <p:nvSpPr>
          <p:cNvPr id="161" name="CuadroTexto 28"/>
          <p:cNvSpPr/>
          <p:nvPr/>
        </p:nvSpPr>
        <p:spPr>
          <a:xfrm>
            <a:off x="6131160" y="5487120"/>
            <a:ext cx="298116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39</a:t>
            </a:r>
            <a:r>
              <a:rPr lang="es-ES" sz="1800" b="0" u="none" strike="noStrike">
                <a:solidFill>
                  <a:schemeClr val="dk1"/>
                </a:solidFill>
                <a:effectLst/>
                <a:uFillTx/>
                <a:latin typeface="Century Gothic"/>
              </a:rPr>
              <a:t> average age</a:t>
            </a:r>
            <a:endParaRPr lang="en-US" sz="1800" b="0" u="none" strike="noStrike">
              <a:solidFill>
                <a:srgbClr val="000000"/>
              </a:solidFill>
              <a:effectLst/>
              <a:uFillTx/>
              <a:latin typeface="Arial"/>
            </a:endParaRPr>
          </a:p>
        </p:txBody>
      </p:sp>
      <p:sp>
        <p:nvSpPr>
          <p:cNvPr id="162" name="78 CuadroTexto"/>
          <p:cNvSpPr/>
          <p:nvPr/>
        </p:nvSpPr>
        <p:spPr>
          <a:xfrm>
            <a:off x="6121440" y="2374560"/>
            <a:ext cx="2735640" cy="240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6000" b="1" u="none" strike="noStrike">
                <a:solidFill>
                  <a:schemeClr val="dk1"/>
                </a:solidFill>
                <a:effectLst/>
                <a:uFillTx/>
                <a:latin typeface="Century Gothic"/>
              </a:rPr>
              <a:t>29,5%</a:t>
            </a:r>
            <a:endParaRPr lang="en-US" sz="6000" b="0" u="none" strike="noStrike">
              <a:solidFill>
                <a:srgbClr val="000000"/>
              </a:solidFill>
              <a:effectLst/>
              <a:uFillTx/>
              <a:latin typeface="Arial"/>
            </a:endParaRPr>
          </a:p>
          <a:p>
            <a:pPr defTabSz="914400">
              <a:lnSpc>
                <a:spcPct val="100000"/>
              </a:lnSpc>
            </a:pPr>
            <a:r>
              <a:rPr lang="es-ES" sz="1800" b="0" u="none" strike="noStrike">
                <a:solidFill>
                  <a:schemeClr val="dk1"/>
                </a:solidFill>
                <a:effectLst/>
                <a:uFillTx/>
                <a:latin typeface="Century Gothic"/>
              </a:rPr>
              <a:t>Staff increase</a:t>
            </a:r>
            <a:endParaRPr lang="en-US" sz="1800" b="0" u="none" strike="noStrike">
              <a:solidFill>
                <a:srgbClr val="000000"/>
              </a:solidFill>
              <a:effectLst/>
              <a:uFillTx/>
              <a:latin typeface="Arial"/>
            </a:endParaRPr>
          </a:p>
          <a:p>
            <a:pPr defTabSz="914400">
              <a:lnSpc>
                <a:spcPct val="100000"/>
              </a:lnSpc>
            </a:pPr>
            <a:r>
              <a:rPr lang="es-ES" sz="1400" b="0" u="none" strike="noStrike">
                <a:solidFill>
                  <a:schemeClr val="dk1"/>
                </a:solidFill>
                <a:effectLst/>
                <a:uFillTx/>
                <a:latin typeface="Century Gothic"/>
              </a:rPr>
              <a:t>In the last 5 years</a:t>
            </a:r>
            <a:endParaRPr lang="en-US" sz="1400" b="0" u="none" strike="noStrike">
              <a:solidFill>
                <a:srgbClr val="000000"/>
              </a:solidFill>
              <a:effectLst/>
              <a:uFillTx/>
              <a:latin typeface="Arial"/>
            </a:endParaRPr>
          </a:p>
        </p:txBody>
      </p:sp>
      <p:pic>
        <p:nvPicPr>
          <p:cNvPr id="163" name="Gráfico 30" descr="Usuario contorno"/>
          <p:cNvPicPr/>
          <p:nvPr/>
        </p:nvPicPr>
        <p:blipFill>
          <a:blip>
            <a:extLst>
              <a:ext uri="{96DAC541-7B7A-43D3-8B79-37D633B846F1}">
                <asvg:svgBlip xmlns:asvg="http://schemas.microsoft.com/office/drawing/2016/SVG/main" r:embed="rId6"/>
              </a:ext>
            </a:extLst>
          </a:blip>
          <a:stretch/>
        </p:blipFill>
        <p:spPr>
          <a:xfrm>
            <a:off x="2517480" y="3310560"/>
            <a:ext cx="914040" cy="914040"/>
          </a:xfrm>
          <a:prstGeom prst="rect">
            <a:avLst/>
          </a:prstGeom>
          <a:noFill/>
          <a:ln w="0">
            <a:noFill/>
          </a:ln>
        </p:spPr>
      </p:pic>
      <p:grpSp>
        <p:nvGrpSpPr>
          <p:cNvPr id="164" name="Grupo 31"/>
          <p:cNvGrpSpPr/>
          <p:nvPr/>
        </p:nvGrpSpPr>
        <p:grpSpPr>
          <a:xfrm>
            <a:off x="10346760" y="-1440"/>
            <a:ext cx="1852920" cy="1258920"/>
            <a:chOff x="10346760" y="-1440"/>
            <a:chExt cx="1852920" cy="1258920"/>
          </a:xfrm>
        </p:grpSpPr>
        <p:grpSp>
          <p:nvGrpSpPr>
            <p:cNvPr id="165" name="Grupo 32"/>
            <p:cNvGrpSpPr/>
            <p:nvPr/>
          </p:nvGrpSpPr>
          <p:grpSpPr>
            <a:xfrm>
              <a:off x="10346760" y="-1440"/>
              <a:ext cx="1852920" cy="1258920"/>
              <a:chOff x="10346760" y="-1440"/>
              <a:chExt cx="1852920" cy="1258920"/>
            </a:xfrm>
          </p:grpSpPr>
          <p:sp>
            <p:nvSpPr>
              <p:cNvPr id="166" name="Triángulo rectángulo 34"/>
              <p:cNvSpPr/>
              <p:nvPr/>
            </p:nvSpPr>
            <p:spPr>
              <a:xfrm rot="5400000" flipV="1">
                <a:off x="10639800" y="-294840"/>
                <a:ext cx="1258920" cy="1845000"/>
              </a:xfrm>
              <a:prstGeom prst="rtTriangle">
                <a:avLst/>
              </a:prstGeom>
              <a:blipFill rotWithShape="0">
                <a:blip r:embed="rId7"/>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167" name="Triángulo rectángulo 35"/>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pic>
          <p:nvPicPr>
            <p:cNvPr id="168" name="Imagen 33" descr="Logotipo, nombre de la empresa&#10;&#10;Descripción generada automáticamente"/>
            <p:cNvPicPr/>
            <p:nvPr/>
          </p:nvPicPr>
          <p:blipFill>
            <a:blip r:embed="rId8"/>
            <a:stretch/>
          </p:blipFill>
          <p:spPr>
            <a:xfrm>
              <a:off x="11164680" y="154800"/>
              <a:ext cx="917640" cy="431280"/>
            </a:xfrm>
            <a:prstGeom prst="rect">
              <a:avLst/>
            </a:prstGeom>
            <a:noFill/>
            <a:ln w="0">
              <a:noFill/>
            </a:ln>
          </p:spPr>
        </p:pic>
      </p:grpSp>
      <p:sp>
        <p:nvSpPr>
          <p:cNvPr id="169" name="PlaceHolder 1"/>
          <p:cNvSpPr>
            <a:spLocks noGrp="1"/>
          </p:cNvSpPr>
          <p:nvPr>
            <p:ph type="ftr" idx="9"/>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170" name="PlaceHolder 2"/>
          <p:cNvSpPr>
            <a:spLocks noGrp="1"/>
          </p:cNvSpPr>
          <p:nvPr>
            <p:ph type="sldNum" idx="10"/>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AA183F7D-A65C-4681-B064-A6E809AB91FD}"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171"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172"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5" name="78 CuadroTexto"/>
          <p:cNvSpPr/>
          <p:nvPr/>
        </p:nvSpPr>
        <p:spPr>
          <a:xfrm>
            <a:off x="441720" y="2174400"/>
            <a:ext cx="6581520" cy="3626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6600" b="1" u="none" strike="noStrike">
                <a:solidFill>
                  <a:schemeClr val="dk1"/>
                </a:solidFill>
                <a:effectLst/>
                <a:uFillTx/>
                <a:latin typeface="Century Gothic"/>
              </a:rPr>
              <a:t>2 </a:t>
            </a:r>
            <a:r>
              <a:rPr lang="es-ES" sz="5400" b="1" u="none" strike="noStrike">
                <a:solidFill>
                  <a:schemeClr val="dk1"/>
                </a:solidFill>
                <a:effectLst/>
                <a:uFillTx/>
                <a:latin typeface="Century Gothic"/>
              </a:rPr>
              <a:t>facilities</a:t>
            </a:r>
            <a:r>
              <a:rPr lang="es-ES" sz="6600" b="1" u="none" strike="noStrike">
                <a:solidFill>
                  <a:schemeClr val="dk1"/>
                </a:solidFill>
                <a:effectLst/>
                <a:uFillTx/>
                <a:latin typeface="Century Gothic"/>
              </a:rPr>
              <a:t> </a:t>
            </a:r>
            <a:endParaRPr lang="en-US" sz="6600" b="0" u="none" strike="noStrike">
              <a:solidFill>
                <a:srgbClr val="000000"/>
              </a:solidFill>
              <a:effectLst/>
              <a:uFillTx/>
              <a:latin typeface="Arial"/>
            </a:endParaRPr>
          </a:p>
          <a:p>
            <a:pPr defTabSz="914400">
              <a:lnSpc>
                <a:spcPct val="100000"/>
              </a:lnSpc>
            </a:pPr>
            <a:r>
              <a:rPr lang="es-ES" sz="2000" b="0" u="none" strike="noStrike">
                <a:solidFill>
                  <a:schemeClr val="dk1"/>
                </a:solidFill>
                <a:effectLst/>
                <a:uFillTx/>
                <a:latin typeface="Century Gothic"/>
              </a:rPr>
              <a:t>In O Porriño</a:t>
            </a:r>
            <a:endParaRPr lang="en-US" sz="2000" b="0" u="none" strike="noStrike">
              <a:solidFill>
                <a:srgbClr val="000000"/>
              </a:solidFill>
              <a:effectLst/>
              <a:uFillTx/>
              <a:latin typeface="Arial"/>
            </a:endParaRPr>
          </a:p>
          <a:p>
            <a:pPr defTabSz="914400">
              <a:lnSpc>
                <a:spcPct val="100000"/>
              </a:lnSpc>
            </a:pPr>
            <a:endParaRPr lang="en-US" sz="2000" b="0" u="none" strike="noStrike">
              <a:solidFill>
                <a:srgbClr val="000000"/>
              </a:solidFill>
              <a:effectLst/>
              <a:uFillTx/>
              <a:latin typeface="Arial"/>
            </a:endParaRPr>
          </a:p>
          <a:p>
            <a:pPr defTabSz="914400">
              <a:lnSpc>
                <a:spcPct val="100000"/>
              </a:lnSpc>
            </a:pPr>
            <a:r>
              <a:rPr lang="es-ES" sz="6600" b="1" u="none" strike="noStrike">
                <a:solidFill>
                  <a:schemeClr val="dk1"/>
                </a:solidFill>
                <a:effectLst/>
                <a:uFillTx/>
                <a:latin typeface="Century Gothic"/>
              </a:rPr>
              <a:t>+10.000 m</a:t>
            </a:r>
            <a:r>
              <a:rPr lang="es-ES" sz="6600" b="1" u="none" strike="noStrike" baseline="30000">
                <a:solidFill>
                  <a:schemeClr val="dk1"/>
                </a:solidFill>
                <a:effectLst/>
                <a:uFillTx/>
                <a:latin typeface="Century Gothic"/>
              </a:rPr>
              <a:t>2</a:t>
            </a:r>
            <a:r>
              <a:rPr lang="es-ES" sz="6600" b="1" u="none" strike="noStrike">
                <a:solidFill>
                  <a:schemeClr val="dk1"/>
                </a:solidFill>
                <a:effectLst/>
                <a:uFillTx/>
                <a:latin typeface="Century Gothic"/>
              </a:rPr>
              <a:t> </a:t>
            </a:r>
            <a:endParaRPr lang="en-US" sz="6600" b="0" u="none" strike="noStrike">
              <a:solidFill>
                <a:srgbClr val="000000"/>
              </a:solidFill>
              <a:effectLst/>
              <a:uFillTx/>
              <a:latin typeface="Arial"/>
            </a:endParaRPr>
          </a:p>
          <a:p>
            <a:pPr defTabSz="914400">
              <a:lnSpc>
                <a:spcPct val="100000"/>
              </a:lnSpc>
            </a:pPr>
            <a:r>
              <a:rPr lang="es-ES" sz="2000" b="0" u="none" strike="noStrike">
                <a:solidFill>
                  <a:schemeClr val="dk1"/>
                </a:solidFill>
                <a:effectLst/>
                <a:uFillTx/>
                <a:latin typeface="Century Gothic"/>
              </a:rPr>
              <a:t>of scientific-technological </a:t>
            </a:r>
            <a:endParaRPr lang="en-US" sz="2000" b="0" u="none" strike="noStrike">
              <a:solidFill>
                <a:srgbClr val="000000"/>
              </a:solidFill>
              <a:effectLst/>
              <a:uFillTx/>
              <a:latin typeface="Arial"/>
            </a:endParaRPr>
          </a:p>
          <a:p>
            <a:pPr defTabSz="914400">
              <a:lnSpc>
                <a:spcPct val="100000"/>
              </a:lnSpc>
            </a:pPr>
            <a:r>
              <a:rPr lang="es-ES" sz="2000" b="0" u="none" strike="noStrike">
                <a:solidFill>
                  <a:schemeClr val="dk1"/>
                </a:solidFill>
                <a:effectLst/>
                <a:uFillTx/>
                <a:latin typeface="Century Gothic"/>
              </a:rPr>
              <a:t>infrastructures</a:t>
            </a:r>
            <a:endParaRPr lang="en-US" sz="2000" b="0" u="none" strike="noStrike">
              <a:solidFill>
                <a:srgbClr val="000000"/>
              </a:solidFill>
              <a:effectLst/>
              <a:uFillTx/>
              <a:latin typeface="Arial"/>
            </a:endParaRPr>
          </a:p>
          <a:p>
            <a:pPr defTabSz="914400">
              <a:lnSpc>
                <a:spcPct val="100000"/>
              </a:lnSpc>
            </a:pPr>
            <a:endParaRPr lang="en-US" sz="2000" b="0" u="none" strike="noStrike">
              <a:solidFill>
                <a:srgbClr val="000000"/>
              </a:solidFill>
              <a:effectLst/>
              <a:uFillTx/>
              <a:latin typeface="Arial"/>
            </a:endParaRPr>
          </a:p>
        </p:txBody>
      </p:sp>
      <p:sp>
        <p:nvSpPr>
          <p:cNvPr id="176" name="CuadroTexto 5"/>
          <p:cNvSpPr/>
          <p:nvPr/>
        </p:nvSpPr>
        <p:spPr>
          <a:xfrm>
            <a:off x="43200" y="13968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05</a:t>
            </a:r>
            <a:endParaRPr lang="en-US" sz="2800" b="0" u="none" strike="noStrike">
              <a:solidFill>
                <a:srgbClr val="000000"/>
              </a:solidFill>
              <a:effectLst/>
              <a:uFillTx/>
              <a:latin typeface="Arial"/>
            </a:endParaRPr>
          </a:p>
        </p:txBody>
      </p:sp>
      <p:sp>
        <p:nvSpPr>
          <p:cNvPr id="177" name="CuadroTexto 6"/>
          <p:cNvSpPr/>
          <p:nvPr/>
        </p:nvSpPr>
        <p:spPr>
          <a:xfrm>
            <a:off x="441720" y="311760"/>
            <a:ext cx="5914080" cy="76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4400" b="1" u="none" strike="noStrike">
                <a:solidFill>
                  <a:srgbClr val="009EE0"/>
                </a:solidFill>
                <a:effectLst/>
                <a:uFillTx/>
                <a:latin typeface="Century Gothic"/>
              </a:rPr>
              <a:t>Facilities</a:t>
            </a:r>
            <a:endParaRPr lang="en-US" sz="4400" b="0" u="none" strike="noStrike">
              <a:solidFill>
                <a:srgbClr val="000000"/>
              </a:solidFill>
              <a:effectLst/>
              <a:uFillTx/>
              <a:latin typeface="Arial"/>
            </a:endParaRPr>
          </a:p>
        </p:txBody>
      </p:sp>
      <p:sp>
        <p:nvSpPr>
          <p:cNvPr id="178" name="Rectangle 1"/>
          <p:cNvSpPr/>
          <p:nvPr/>
        </p:nvSpPr>
        <p:spPr>
          <a:xfrm>
            <a:off x="561600" y="1413360"/>
            <a:ext cx="8437680" cy="6156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50000"/>
              </a:lnSpc>
            </a:pPr>
            <a:r>
              <a:rPr lang="en-US" sz="1400" b="0" u="none" strike="noStrike">
                <a:solidFill>
                  <a:schemeClr val="dk1"/>
                </a:solidFill>
                <a:effectLst/>
                <a:uFillTx/>
                <a:latin typeface="Century Gothic"/>
              </a:rPr>
              <a:t>We have </a:t>
            </a:r>
            <a:r>
              <a:rPr lang="en-US" sz="1400" b="1" u="none" strike="noStrike">
                <a:solidFill>
                  <a:schemeClr val="dk1"/>
                </a:solidFill>
                <a:effectLst/>
                <a:uFillTx/>
                <a:latin typeface="Century Gothic"/>
              </a:rPr>
              <a:t>cutting-edge</a:t>
            </a:r>
            <a:r>
              <a:rPr lang="en-US" sz="1400" b="0" u="none" strike="noStrike">
                <a:solidFill>
                  <a:schemeClr val="dk1"/>
                </a:solidFill>
                <a:effectLst/>
                <a:uFillTx/>
                <a:latin typeface="Century Gothic"/>
              </a:rPr>
              <a:t> facilities, equipped with </a:t>
            </a:r>
            <a:r>
              <a:rPr lang="en-US" sz="1400" b="1" u="none" strike="noStrike">
                <a:solidFill>
                  <a:schemeClr val="dk1"/>
                </a:solidFill>
                <a:effectLst/>
                <a:uFillTx/>
                <a:latin typeface="Century Gothic"/>
              </a:rPr>
              <a:t>state-of-the-art equipment</a:t>
            </a:r>
            <a:r>
              <a:rPr lang="en-US" sz="1400" b="0" u="none" strike="noStrike">
                <a:solidFill>
                  <a:schemeClr val="dk1"/>
                </a:solidFill>
                <a:effectLst/>
                <a:uFillTx/>
                <a:latin typeface="Century Gothic"/>
              </a:rPr>
              <a:t>, </a:t>
            </a:r>
            <a:r>
              <a:rPr lang="en-US" sz="1400" b="1" u="none" strike="noStrike">
                <a:solidFill>
                  <a:schemeClr val="dk1"/>
                </a:solidFill>
                <a:effectLst/>
                <a:uFillTx/>
                <a:latin typeface="Century Gothic"/>
              </a:rPr>
              <a:t>laboratories and unique pilot plants</a:t>
            </a:r>
            <a:r>
              <a:rPr lang="en-US" sz="1400" b="0" u="none" strike="noStrike">
                <a:solidFill>
                  <a:schemeClr val="dk1"/>
                </a:solidFill>
                <a:effectLst/>
                <a:uFillTx/>
                <a:latin typeface="Century Gothic"/>
              </a:rPr>
              <a:t> to offer a technological offer with the maximum guarantees.</a:t>
            </a:r>
            <a:endParaRPr lang="en-US" sz="1400" b="0" u="none" strike="noStrike">
              <a:solidFill>
                <a:srgbClr val="000000"/>
              </a:solidFill>
              <a:effectLst/>
              <a:uFillTx/>
              <a:latin typeface="Arial"/>
            </a:endParaRPr>
          </a:p>
        </p:txBody>
      </p:sp>
      <p:grpSp>
        <p:nvGrpSpPr>
          <p:cNvPr id="179" name="Grupo 23"/>
          <p:cNvGrpSpPr/>
          <p:nvPr/>
        </p:nvGrpSpPr>
        <p:grpSpPr>
          <a:xfrm>
            <a:off x="10346760" y="-1440"/>
            <a:ext cx="1852920" cy="1258920"/>
            <a:chOff x="10346760" y="-1440"/>
            <a:chExt cx="1852920" cy="1258920"/>
          </a:xfrm>
        </p:grpSpPr>
        <p:grpSp>
          <p:nvGrpSpPr>
            <p:cNvPr id="180" name="Grupo 24"/>
            <p:cNvGrpSpPr/>
            <p:nvPr/>
          </p:nvGrpSpPr>
          <p:grpSpPr>
            <a:xfrm>
              <a:off x="10346760" y="-1440"/>
              <a:ext cx="1852920" cy="1258920"/>
              <a:chOff x="10346760" y="-1440"/>
              <a:chExt cx="1852920" cy="1258920"/>
            </a:xfrm>
          </p:grpSpPr>
          <p:sp>
            <p:nvSpPr>
              <p:cNvPr id="181" name="Triángulo rectángulo 26"/>
              <p:cNvSpPr/>
              <p:nvPr/>
            </p:nvSpPr>
            <p:spPr>
              <a:xfrm rot="5400000" flipV="1">
                <a:off x="10639800" y="-294840"/>
                <a:ext cx="1258920" cy="1845000"/>
              </a:xfrm>
              <a:prstGeom prst="rtTriangle">
                <a:avLst/>
              </a:prstGeom>
              <a:blipFill rotWithShape="0">
                <a:blip r:embed="rId3"/>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182" name="Triángulo rectángulo 39"/>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pic>
          <p:nvPicPr>
            <p:cNvPr id="183" name="Imagen 25" descr="Logotipo, nombre de la empresa&#10;&#10;Descripción generada automáticamente"/>
            <p:cNvPicPr/>
            <p:nvPr/>
          </p:nvPicPr>
          <p:blipFill>
            <a:blip r:embed="rId4"/>
            <a:stretch/>
          </p:blipFill>
          <p:spPr>
            <a:xfrm>
              <a:off x="11164680" y="154800"/>
              <a:ext cx="917640" cy="431280"/>
            </a:xfrm>
            <a:prstGeom prst="rect">
              <a:avLst/>
            </a:prstGeom>
            <a:noFill/>
            <a:ln w="0">
              <a:noFill/>
            </a:ln>
          </p:spPr>
        </p:pic>
      </p:grpSp>
      <p:grpSp>
        <p:nvGrpSpPr>
          <p:cNvPr id="184" name="Grupo 2"/>
          <p:cNvGrpSpPr/>
          <p:nvPr/>
        </p:nvGrpSpPr>
        <p:grpSpPr>
          <a:xfrm>
            <a:off x="6341400" y="2192760"/>
            <a:ext cx="5794920" cy="3306960"/>
            <a:chOff x="6341400" y="2192760"/>
            <a:chExt cx="5794920" cy="3306960"/>
          </a:xfrm>
        </p:grpSpPr>
        <p:pic>
          <p:nvPicPr>
            <p:cNvPr id="185" name="Imagen 3"/>
            <p:cNvPicPr/>
            <p:nvPr/>
          </p:nvPicPr>
          <p:blipFill>
            <a:blip r:embed="rId5"/>
            <a:stretch/>
          </p:blipFill>
          <p:spPr>
            <a:xfrm>
              <a:off x="6393600" y="3811680"/>
              <a:ext cx="2250720" cy="1688040"/>
            </a:xfrm>
            <a:prstGeom prst="rect">
              <a:avLst/>
            </a:prstGeom>
            <a:noFill/>
            <a:ln w="0">
              <a:noFill/>
            </a:ln>
          </p:spPr>
        </p:pic>
        <p:pic>
          <p:nvPicPr>
            <p:cNvPr id="186" name="Imagen 4" descr="Imagen que contiene espejo, foto, hombre, viendo&#10;&#10;Descripción generada automáticamente"/>
            <p:cNvPicPr/>
            <p:nvPr/>
          </p:nvPicPr>
          <p:blipFill>
            <a:blip r:embed="rId6"/>
            <a:stretch/>
          </p:blipFill>
          <p:spPr>
            <a:xfrm>
              <a:off x="7802280" y="2242800"/>
              <a:ext cx="2358000" cy="1529640"/>
            </a:xfrm>
            <a:prstGeom prst="rect">
              <a:avLst/>
            </a:prstGeom>
            <a:noFill/>
            <a:ln w="0">
              <a:noFill/>
            </a:ln>
          </p:spPr>
        </p:pic>
        <p:pic>
          <p:nvPicPr>
            <p:cNvPr id="187" name="Imagen 12" descr="Imagen que contiene persona, hombre, sostener, frente&#10;&#10;Descripción generada automáticamente"/>
            <p:cNvPicPr/>
            <p:nvPr/>
          </p:nvPicPr>
          <p:blipFill>
            <a:blip r:embed="rId7"/>
            <a:stretch/>
          </p:blipFill>
          <p:spPr>
            <a:xfrm>
              <a:off x="7854840" y="3830760"/>
              <a:ext cx="2253240" cy="1643040"/>
            </a:xfrm>
            <a:prstGeom prst="rect">
              <a:avLst/>
            </a:prstGeom>
            <a:noFill/>
            <a:ln w="0">
              <a:noFill/>
            </a:ln>
          </p:spPr>
        </p:pic>
        <p:pic>
          <p:nvPicPr>
            <p:cNvPr id="188" name="Imagen 13" descr="Imagen que contiene persona, hombre, sostener, viendo&#10;&#10;Descripción generada automáticamente"/>
            <p:cNvPicPr/>
            <p:nvPr/>
          </p:nvPicPr>
          <p:blipFill>
            <a:blip r:embed="rId8"/>
            <a:stretch/>
          </p:blipFill>
          <p:spPr>
            <a:xfrm>
              <a:off x="9470880" y="3871080"/>
              <a:ext cx="2630160" cy="1562040"/>
            </a:xfrm>
            <a:prstGeom prst="rect">
              <a:avLst/>
            </a:prstGeom>
            <a:noFill/>
            <a:ln w="0">
              <a:noFill/>
            </a:ln>
          </p:spPr>
        </p:pic>
        <p:pic>
          <p:nvPicPr>
            <p:cNvPr id="189" name="Imagen 14" descr="Imagen que contiene bicicleta, pequeño, hombre, grande&#10;&#10;Descripción generada automáticamente"/>
            <p:cNvPicPr/>
            <p:nvPr/>
          </p:nvPicPr>
          <p:blipFill>
            <a:blip r:embed="rId9"/>
            <a:stretch/>
          </p:blipFill>
          <p:spPr>
            <a:xfrm>
              <a:off x="6341400" y="2257920"/>
              <a:ext cx="2256840" cy="1504440"/>
            </a:xfrm>
            <a:prstGeom prst="rect">
              <a:avLst/>
            </a:prstGeom>
            <a:noFill/>
            <a:ln w="0">
              <a:noFill/>
            </a:ln>
          </p:spPr>
        </p:pic>
        <p:pic>
          <p:nvPicPr>
            <p:cNvPr id="190" name="Imagen 27" descr="Imagen que contiene interior, oscuro, luz, tabla&#10;&#10;Descripción generada automáticamente"/>
            <p:cNvPicPr/>
            <p:nvPr/>
          </p:nvPicPr>
          <p:blipFill>
            <a:blip r:embed="rId10"/>
            <a:stretch/>
          </p:blipFill>
          <p:spPr>
            <a:xfrm>
              <a:off x="9781200" y="2192760"/>
              <a:ext cx="2355120" cy="1583640"/>
            </a:xfrm>
            <a:prstGeom prst="rect">
              <a:avLst/>
            </a:prstGeom>
            <a:noFill/>
            <a:ln w="0">
              <a:noFill/>
            </a:ln>
          </p:spPr>
        </p:pic>
      </p:grpSp>
      <p:pic>
        <p:nvPicPr>
          <p:cNvPr id="191" name="Imagen 28" descr="Imagen que contiene paraguas, grande, azul, pájaro&#10;&#10;Descripción generada automáticamente"/>
          <p:cNvPicPr/>
          <p:nvPr/>
        </p:nvPicPr>
        <p:blipFill>
          <a:blip r:embed="rId11">
            <a:alphaModFix amt="30000"/>
          </a:blip>
          <a:srcRect l="49994" t="32756" r="2890" b="16606"/>
          <a:stretch/>
        </p:blipFill>
        <p:spPr>
          <a:xfrm>
            <a:off x="6407280" y="2192760"/>
            <a:ext cx="5428080" cy="3281040"/>
          </a:xfrm>
          <a:prstGeom prst="rect">
            <a:avLst/>
          </a:prstGeom>
          <a:noFill/>
          <a:ln w="0">
            <a:noFill/>
          </a:ln>
        </p:spPr>
      </p:pic>
      <p:pic>
        <p:nvPicPr>
          <p:cNvPr id="192" name="Imagen 29" descr="Logotipo, Icono&#10;&#10;Descripción generada automáticamente"/>
          <p:cNvPicPr/>
          <p:nvPr/>
        </p:nvPicPr>
        <p:blipFill>
          <a:blip r:embed="rId12"/>
          <a:stretch/>
        </p:blipFill>
        <p:spPr>
          <a:xfrm>
            <a:off x="5106960" y="2192760"/>
            <a:ext cx="1403640" cy="1403640"/>
          </a:xfrm>
          <a:prstGeom prst="rect">
            <a:avLst/>
          </a:prstGeom>
          <a:noFill/>
          <a:ln w="0">
            <a:noFill/>
          </a:ln>
        </p:spPr>
      </p:pic>
      <p:pic>
        <p:nvPicPr>
          <p:cNvPr id="193" name="Imagen 30" descr="Icono&#10;&#10;Descripción generada automáticamente"/>
          <p:cNvPicPr/>
          <p:nvPr/>
        </p:nvPicPr>
        <p:blipFill>
          <a:blip r:embed="rId13"/>
          <a:stretch/>
        </p:blipFill>
        <p:spPr>
          <a:xfrm>
            <a:off x="5117040" y="3973680"/>
            <a:ext cx="1403640" cy="1403640"/>
          </a:xfrm>
          <a:prstGeom prst="rect">
            <a:avLst/>
          </a:prstGeom>
          <a:noFill/>
          <a:ln w="0">
            <a:noFill/>
          </a:ln>
        </p:spPr>
      </p:pic>
      <p:sp>
        <p:nvSpPr>
          <p:cNvPr id="194" name="PlaceHolder 1"/>
          <p:cNvSpPr>
            <a:spLocks noGrp="1"/>
          </p:cNvSpPr>
          <p:nvPr>
            <p:ph type="ftr" idx="11"/>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195" name="PlaceHolder 2"/>
          <p:cNvSpPr>
            <a:spLocks noGrp="1"/>
          </p:cNvSpPr>
          <p:nvPr>
            <p:ph type="sldNum" idx="12"/>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0DC83BB7-45EE-4A68-AE04-99118C5138E0}"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196"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197"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0" name="Imagen 4" descr="Escala de tiempo&#10;&#10;Descripción generada automáticamente"/>
          <p:cNvPicPr/>
          <p:nvPr/>
        </p:nvPicPr>
        <p:blipFill>
          <a:blip r:embed="rId3"/>
          <a:srcRect t="12911" b="14215"/>
          <a:stretch/>
        </p:blipFill>
        <p:spPr>
          <a:xfrm>
            <a:off x="1093680" y="1128240"/>
            <a:ext cx="10004040" cy="5155560"/>
          </a:xfrm>
          <a:prstGeom prst="rect">
            <a:avLst/>
          </a:prstGeom>
          <a:noFill/>
          <a:ln w="0">
            <a:noFill/>
          </a:ln>
        </p:spPr>
      </p:pic>
      <p:sp>
        <p:nvSpPr>
          <p:cNvPr id="201" name="CuadroTexto 6"/>
          <p:cNvSpPr/>
          <p:nvPr/>
        </p:nvSpPr>
        <p:spPr>
          <a:xfrm>
            <a:off x="43200" y="13968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2800" b="1" u="none" strike="noStrike">
                <a:solidFill>
                  <a:schemeClr val="dk1"/>
                </a:solidFill>
                <a:effectLst/>
                <a:uFillTx/>
                <a:latin typeface="Century Gothic"/>
              </a:rPr>
              <a:t>06</a:t>
            </a:r>
            <a:endParaRPr lang="en-US" sz="2800" b="0" u="none" strike="noStrike">
              <a:solidFill>
                <a:srgbClr val="000000"/>
              </a:solidFill>
              <a:effectLst/>
              <a:uFillTx/>
              <a:latin typeface="Arial"/>
            </a:endParaRPr>
          </a:p>
        </p:txBody>
      </p:sp>
      <p:sp>
        <p:nvSpPr>
          <p:cNvPr id="202" name="CuadroTexto 7"/>
          <p:cNvSpPr/>
          <p:nvPr/>
        </p:nvSpPr>
        <p:spPr>
          <a:xfrm>
            <a:off x="441720" y="311760"/>
            <a:ext cx="10390680" cy="76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4400" b="1" u="none" strike="noStrike">
                <a:solidFill>
                  <a:srgbClr val="009EE0"/>
                </a:solidFill>
                <a:effectLst/>
                <a:uFillTx/>
                <a:latin typeface="Century Gothic"/>
              </a:rPr>
              <a:t>Orientation</a:t>
            </a:r>
            <a:endParaRPr lang="en-US" sz="4400" b="0" u="none" strike="noStrike">
              <a:solidFill>
                <a:srgbClr val="000000"/>
              </a:solidFill>
              <a:effectLst/>
              <a:uFillTx/>
              <a:latin typeface="Arial"/>
            </a:endParaRPr>
          </a:p>
        </p:txBody>
      </p:sp>
      <p:grpSp>
        <p:nvGrpSpPr>
          <p:cNvPr id="203" name="Grupo 10"/>
          <p:cNvGrpSpPr/>
          <p:nvPr/>
        </p:nvGrpSpPr>
        <p:grpSpPr>
          <a:xfrm>
            <a:off x="10346760" y="-1440"/>
            <a:ext cx="1852920" cy="1258920"/>
            <a:chOff x="10346760" y="-1440"/>
            <a:chExt cx="1852920" cy="1258920"/>
          </a:xfrm>
        </p:grpSpPr>
        <p:grpSp>
          <p:nvGrpSpPr>
            <p:cNvPr id="204" name="Grupo 11"/>
            <p:cNvGrpSpPr/>
            <p:nvPr/>
          </p:nvGrpSpPr>
          <p:grpSpPr>
            <a:xfrm>
              <a:off x="10346760" y="-1440"/>
              <a:ext cx="1852920" cy="1258920"/>
              <a:chOff x="10346760" y="-1440"/>
              <a:chExt cx="1852920" cy="1258920"/>
            </a:xfrm>
          </p:grpSpPr>
          <p:sp>
            <p:nvSpPr>
              <p:cNvPr id="205" name="Triángulo rectángulo 13"/>
              <p:cNvSpPr/>
              <p:nvPr/>
            </p:nvSpPr>
            <p:spPr>
              <a:xfrm rot="5400000" flipV="1">
                <a:off x="10639800" y="-294840"/>
                <a:ext cx="1258920" cy="1845000"/>
              </a:xfrm>
              <a:prstGeom prst="rtTriangle">
                <a:avLst/>
              </a:prstGeom>
              <a:blipFill rotWithShape="0">
                <a:blip r:embed="rId4"/>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206" name="Triángulo rectángulo 14"/>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pic>
          <p:nvPicPr>
            <p:cNvPr id="207" name="Imagen 12" descr="Logotipo, nombre de la empresa&#10;&#10;Descripción generada automáticamente"/>
            <p:cNvPicPr/>
            <p:nvPr/>
          </p:nvPicPr>
          <p:blipFill>
            <a:blip r:embed="rId5"/>
            <a:stretch/>
          </p:blipFill>
          <p:spPr>
            <a:xfrm>
              <a:off x="11164680" y="154800"/>
              <a:ext cx="917640" cy="431280"/>
            </a:xfrm>
            <a:prstGeom prst="rect">
              <a:avLst/>
            </a:prstGeom>
            <a:noFill/>
            <a:ln w="0">
              <a:noFill/>
            </a:ln>
          </p:spPr>
        </p:pic>
      </p:grpSp>
      <p:sp>
        <p:nvSpPr>
          <p:cNvPr id="208" name="PlaceHolder 1"/>
          <p:cNvSpPr>
            <a:spLocks noGrp="1"/>
          </p:cNvSpPr>
          <p:nvPr>
            <p:ph type="ftr" idx="13"/>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&lt;footer&gt;</a:t>
            </a:r>
            <a:endParaRPr lang="en-US" sz="1200" b="0" u="none" strike="noStrike">
              <a:solidFill>
                <a:srgbClr val="000000"/>
              </a:solidFill>
              <a:effectLst/>
              <a:uFillTx/>
              <a:latin typeface="Times New Roman"/>
            </a:endParaRPr>
          </a:p>
        </p:txBody>
      </p:sp>
      <p:sp>
        <p:nvSpPr>
          <p:cNvPr id="209" name="PlaceHolder 2"/>
          <p:cNvSpPr>
            <a:spLocks noGrp="1"/>
          </p:cNvSpPr>
          <p:nvPr>
            <p:ph type="sldNum" idx="14"/>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C84D246D-249E-40C7-8E23-800110DD9BE8}" type="slidenum">
              <a:rPr lang="es-ES" sz="1200" b="0" u="none" strike="noStrike">
                <a:solidFill>
                  <a:schemeClr val="dk1"/>
                </a:solidFill>
                <a:effectLst/>
                <a:uFillTx/>
                <a:latin typeface="Century Gothic"/>
              </a:rPr>
              <a:t>‹Nº›</a:t>
            </a:fld>
            <a:endParaRPr lang="en-US" sz="1200" b="0" u="none" strike="noStrike">
              <a:solidFill>
                <a:srgbClr val="000000"/>
              </a:solidFill>
              <a:effectLst/>
              <a:uFillTx/>
              <a:latin typeface="Times New Roman"/>
            </a:endParaRPr>
          </a:p>
        </p:txBody>
      </p:sp>
      <p:sp>
        <p:nvSpPr>
          <p:cNvPr id="210"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211"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4" name="CuadroTexto 1"/>
          <p:cNvSpPr/>
          <p:nvPr/>
        </p:nvSpPr>
        <p:spPr>
          <a:xfrm>
            <a:off x="43200" y="139680"/>
            <a:ext cx="1303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es-ES" sz="2800" b="1" u="none" strike="noStrike">
                <a:solidFill>
                  <a:srgbClr val="000000"/>
                </a:solidFill>
                <a:effectLst/>
                <a:uFillTx/>
                <a:latin typeface="Century Gothic"/>
              </a:rPr>
              <a:t>07</a:t>
            </a:r>
            <a:endParaRPr lang="en-US" sz="2800" b="0" u="none" strike="noStrike">
              <a:solidFill>
                <a:srgbClr val="000000"/>
              </a:solidFill>
              <a:effectLst/>
              <a:uFillTx/>
              <a:latin typeface="Arial"/>
            </a:endParaRPr>
          </a:p>
        </p:txBody>
      </p:sp>
      <p:sp>
        <p:nvSpPr>
          <p:cNvPr id="215" name="CuadroTexto 5"/>
          <p:cNvSpPr/>
          <p:nvPr/>
        </p:nvSpPr>
        <p:spPr>
          <a:xfrm>
            <a:off x="441720" y="311760"/>
            <a:ext cx="6770160" cy="143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es-ES" sz="4400" b="1" u="none" strike="noStrike">
                <a:solidFill>
                  <a:srgbClr val="009EE0"/>
                </a:solidFill>
                <a:effectLst/>
                <a:uFillTx/>
                <a:latin typeface="Century Gothic"/>
              </a:rPr>
              <a:t>Origin of the Activity</a:t>
            </a:r>
            <a:endParaRPr lang="en-US" sz="4400" b="0" u="none" strike="noStrike">
              <a:solidFill>
                <a:srgbClr val="000000"/>
              </a:solidFill>
              <a:effectLst/>
              <a:uFillTx/>
              <a:latin typeface="Arial"/>
            </a:endParaRPr>
          </a:p>
        </p:txBody>
      </p:sp>
      <p:sp>
        <p:nvSpPr>
          <p:cNvPr id="216" name="Rectangle 1"/>
          <p:cNvSpPr/>
          <p:nvPr/>
        </p:nvSpPr>
        <p:spPr>
          <a:xfrm>
            <a:off x="561600" y="1061280"/>
            <a:ext cx="7828920" cy="93564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457200">
              <a:lnSpc>
                <a:spcPct val="150000"/>
              </a:lnSpc>
              <a:tabLst>
                <a:tab pos="0" algn="l"/>
              </a:tabLst>
            </a:pPr>
            <a:r>
              <a:rPr lang="en-US" sz="1400" b="0" u="none" strike="noStrike">
                <a:solidFill>
                  <a:schemeClr val="dk1"/>
                </a:solidFill>
                <a:effectLst/>
                <a:uFillTx/>
                <a:latin typeface="Century Gothic"/>
              </a:rPr>
              <a:t>Good </a:t>
            </a:r>
            <a:r>
              <a:rPr lang="en-US" sz="1400" b="1" u="none" strike="noStrike">
                <a:solidFill>
                  <a:schemeClr val="dk1"/>
                </a:solidFill>
                <a:effectLst/>
                <a:uFillTx/>
                <a:latin typeface="Century Gothic"/>
              </a:rPr>
              <a:t>balance between income </a:t>
            </a:r>
            <a:r>
              <a:rPr lang="en-US" sz="1400" b="0" u="none" strike="noStrike">
                <a:solidFill>
                  <a:schemeClr val="dk1"/>
                </a:solidFill>
                <a:effectLst/>
                <a:uFillTx/>
                <a:latin typeface="Century Gothic"/>
              </a:rPr>
              <a:t>from </a:t>
            </a:r>
            <a:r>
              <a:rPr lang="en-US" sz="1400" b="1" u="none" strike="noStrike">
                <a:solidFill>
                  <a:schemeClr val="dk1"/>
                </a:solidFill>
                <a:effectLst/>
                <a:uFillTx/>
                <a:latin typeface="Century Gothic"/>
              </a:rPr>
              <a:t>public financing and services</a:t>
            </a:r>
            <a:r>
              <a:rPr lang="en-US" sz="1400" b="0" u="none" strike="noStrike">
                <a:solidFill>
                  <a:schemeClr val="dk1"/>
                </a:solidFill>
                <a:effectLst/>
                <a:uFillTx/>
                <a:latin typeface="Century Gothic"/>
              </a:rPr>
              <a:t>.</a:t>
            </a:r>
            <a:endParaRPr lang="en-US" sz="1400" b="0" u="none" strike="noStrike">
              <a:solidFill>
                <a:srgbClr val="000000"/>
              </a:solidFill>
              <a:effectLst/>
              <a:uFillTx/>
              <a:latin typeface="Arial"/>
            </a:endParaRPr>
          </a:p>
          <a:p>
            <a:pPr defTabSz="457200">
              <a:lnSpc>
                <a:spcPct val="150000"/>
              </a:lnSpc>
              <a:tabLst>
                <a:tab pos="0" algn="l"/>
              </a:tabLst>
            </a:pPr>
            <a:r>
              <a:rPr lang="en-US" sz="1400" b="0" u="none" strike="noStrike">
                <a:solidFill>
                  <a:schemeClr val="dk1"/>
                </a:solidFill>
                <a:effectLst/>
                <a:uFillTx/>
                <a:latin typeface="Century Gothic"/>
              </a:rPr>
              <a:t>More than </a:t>
            </a:r>
            <a:r>
              <a:rPr lang="en-US" sz="1400" b="1" u="none" strike="noStrike">
                <a:solidFill>
                  <a:schemeClr val="dk1"/>
                </a:solidFill>
                <a:effectLst/>
                <a:uFillTx/>
                <a:latin typeface="Century Gothic"/>
              </a:rPr>
              <a:t>97% competitive financing </a:t>
            </a:r>
            <a:r>
              <a:rPr lang="en-US" sz="1400" b="0" u="none" strike="noStrike">
                <a:solidFill>
                  <a:schemeClr val="dk1"/>
                </a:solidFill>
                <a:effectLst/>
                <a:uFillTx/>
                <a:latin typeface="Century Gothic"/>
              </a:rPr>
              <a:t>gives us an excellent degree of </a:t>
            </a:r>
            <a:r>
              <a:rPr lang="en-US" sz="1400" b="1" u="none" strike="noStrike">
                <a:solidFill>
                  <a:schemeClr val="dk1"/>
                </a:solidFill>
                <a:effectLst/>
                <a:uFillTx/>
                <a:latin typeface="Century Gothic"/>
              </a:rPr>
              <a:t>independence.</a:t>
            </a:r>
            <a:endParaRPr lang="en-US" sz="1400" b="0" u="none" strike="noStrike">
              <a:solidFill>
                <a:srgbClr val="000000"/>
              </a:solidFill>
              <a:effectLst/>
              <a:uFillTx/>
              <a:latin typeface="Arial"/>
            </a:endParaRPr>
          </a:p>
        </p:txBody>
      </p:sp>
      <p:grpSp>
        <p:nvGrpSpPr>
          <p:cNvPr id="217" name="Grupo 7"/>
          <p:cNvGrpSpPr/>
          <p:nvPr/>
        </p:nvGrpSpPr>
        <p:grpSpPr>
          <a:xfrm>
            <a:off x="1454400" y="1708920"/>
            <a:ext cx="6924240" cy="4884840"/>
            <a:chOff x="1454400" y="1708920"/>
            <a:chExt cx="6924240" cy="4884840"/>
          </a:xfrm>
        </p:grpSpPr>
        <p:graphicFrame>
          <p:nvGraphicFramePr>
            <p:cNvPr id="218" name="Gráfico 8"/>
            <p:cNvGraphicFramePr/>
            <p:nvPr/>
          </p:nvGraphicFramePr>
          <p:xfrm>
            <a:off x="1454400" y="1708920"/>
            <a:ext cx="6901920" cy="4884840"/>
          </p:xfrm>
          <a:graphic>
            <a:graphicData uri="http://schemas.openxmlformats.org/drawingml/2006/chart">
              <c:chart xmlns:c="http://schemas.openxmlformats.org/drawingml/2006/chart" xmlns:r="http://schemas.openxmlformats.org/officeDocument/2006/relationships" r:id="rId3"/>
            </a:graphicData>
          </a:graphic>
        </p:graphicFrame>
        <p:sp>
          <p:nvSpPr>
            <p:cNvPr id="219" name="75 CuadroTexto"/>
            <p:cNvSpPr/>
            <p:nvPr/>
          </p:nvSpPr>
          <p:spPr>
            <a:xfrm>
              <a:off x="1832040" y="2503800"/>
              <a:ext cx="2410200" cy="10728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7200" b="1" u="none" strike="noStrike">
                  <a:solidFill>
                    <a:schemeClr val="dk1"/>
                  </a:solidFill>
                  <a:effectLst/>
                  <a:uFillTx/>
                  <a:latin typeface="Century Gothic"/>
                </a:rPr>
                <a:t>23</a:t>
              </a:r>
              <a:r>
                <a:rPr lang="es-ES" sz="4800" b="1" u="none" strike="noStrike">
                  <a:solidFill>
                    <a:schemeClr val="dk1"/>
                  </a:solidFill>
                  <a:effectLst/>
                  <a:uFillTx/>
                  <a:latin typeface="Century Gothic"/>
                </a:rPr>
                <a:t>M€</a:t>
              </a:r>
              <a:endParaRPr lang="en-US" sz="4800" b="0" u="none" strike="noStrike">
                <a:solidFill>
                  <a:srgbClr val="000000"/>
                </a:solidFill>
                <a:effectLst/>
                <a:uFillTx/>
                <a:latin typeface="Arial"/>
              </a:endParaRPr>
            </a:p>
          </p:txBody>
        </p:sp>
        <p:sp>
          <p:nvSpPr>
            <p:cNvPr id="220" name="Rectangle 1"/>
            <p:cNvSpPr/>
            <p:nvPr/>
          </p:nvSpPr>
          <p:spPr>
            <a:xfrm>
              <a:off x="2265840" y="4547880"/>
              <a:ext cx="1697760" cy="34128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algn="r" defTabSz="457200">
                <a:lnSpc>
                  <a:spcPct val="100000"/>
                </a:lnSpc>
                <a:tabLst>
                  <a:tab pos="0" algn="l"/>
                </a:tabLst>
              </a:pPr>
              <a:r>
                <a:rPr lang="es-ES" sz="1200" b="1" u="none" strike="noStrike">
                  <a:solidFill>
                    <a:schemeClr val="dk1"/>
                  </a:solidFill>
                  <a:effectLst/>
                  <a:uFillTx/>
                  <a:latin typeface="Century Gothic"/>
                </a:rPr>
                <a:t>Private Procurement </a:t>
              </a:r>
              <a:endParaRPr lang="en-US" sz="1200" b="0" u="none" strike="noStrike">
                <a:solidFill>
                  <a:srgbClr val="000000"/>
                </a:solidFill>
                <a:effectLst/>
                <a:uFillTx/>
                <a:latin typeface="Arial"/>
              </a:endParaRPr>
            </a:p>
          </p:txBody>
        </p:sp>
        <p:sp>
          <p:nvSpPr>
            <p:cNvPr id="221" name="Rectangle 1"/>
            <p:cNvSpPr/>
            <p:nvPr/>
          </p:nvSpPr>
          <p:spPr>
            <a:xfrm>
              <a:off x="5620320" y="3567600"/>
              <a:ext cx="2758320" cy="34128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457200">
                <a:lnSpc>
                  <a:spcPct val="100000"/>
                </a:lnSpc>
                <a:tabLst>
                  <a:tab pos="0" algn="l"/>
                </a:tabLst>
              </a:pPr>
              <a:r>
                <a:rPr lang="es-ES" sz="1200" b="1" u="none" strike="noStrike">
                  <a:solidFill>
                    <a:schemeClr val="dk1"/>
                  </a:solidFill>
                  <a:effectLst/>
                  <a:uFillTx/>
                  <a:latin typeface="Century Gothic"/>
                </a:rPr>
                <a:t>Competitive Public Procurement</a:t>
              </a:r>
              <a:endParaRPr lang="en-US" sz="1200" b="0" u="none" strike="noStrike">
                <a:solidFill>
                  <a:srgbClr val="000000"/>
                </a:solidFill>
                <a:effectLst/>
                <a:uFillTx/>
                <a:latin typeface="Arial"/>
              </a:endParaRPr>
            </a:p>
          </p:txBody>
        </p:sp>
        <p:sp>
          <p:nvSpPr>
            <p:cNvPr id="222" name="Rectangle 1"/>
            <p:cNvSpPr/>
            <p:nvPr/>
          </p:nvSpPr>
          <p:spPr>
            <a:xfrm>
              <a:off x="4394160" y="2376720"/>
              <a:ext cx="2678760" cy="15840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457200">
                <a:lnSpc>
                  <a:spcPct val="100000"/>
                </a:lnSpc>
                <a:tabLst>
                  <a:tab pos="0" algn="l"/>
                </a:tabLst>
              </a:pPr>
              <a:r>
                <a:rPr lang="es-ES" sz="1200" b="1" u="none" strike="noStrike">
                  <a:solidFill>
                    <a:schemeClr val="dk1"/>
                  </a:solidFill>
                  <a:effectLst/>
                  <a:uFillTx/>
                  <a:latin typeface="Century Gothic"/>
                </a:rPr>
                <a:t>Non-Competitive Funding</a:t>
              </a:r>
              <a:endParaRPr lang="en-US" sz="1200" b="0" u="none" strike="noStrike">
                <a:solidFill>
                  <a:srgbClr val="000000"/>
                </a:solidFill>
                <a:effectLst/>
                <a:uFillTx/>
                <a:latin typeface="Arial"/>
              </a:endParaRPr>
            </a:p>
          </p:txBody>
        </p:sp>
      </p:grpSp>
      <p:grpSp>
        <p:nvGrpSpPr>
          <p:cNvPr id="223" name="Grupo 70"/>
          <p:cNvGrpSpPr/>
          <p:nvPr/>
        </p:nvGrpSpPr>
        <p:grpSpPr>
          <a:xfrm>
            <a:off x="8910720" y="1819080"/>
            <a:ext cx="2124000" cy="4239360"/>
            <a:chOff x="8910720" y="1819080"/>
            <a:chExt cx="2124000" cy="4239360"/>
          </a:xfrm>
        </p:grpSpPr>
        <p:sp>
          <p:nvSpPr>
            <p:cNvPr id="224" name="Rectangle 1"/>
            <p:cNvSpPr/>
            <p:nvPr/>
          </p:nvSpPr>
          <p:spPr>
            <a:xfrm>
              <a:off x="9736200" y="3341520"/>
              <a:ext cx="1298520" cy="43308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2000" b="1" u="none" strike="noStrike">
                  <a:solidFill>
                    <a:schemeClr val="dk1"/>
                  </a:solidFill>
                  <a:effectLst/>
                  <a:uFillTx/>
                  <a:latin typeface="Century Gothic"/>
                </a:rPr>
                <a:t>21% </a:t>
              </a:r>
              <a:endParaRPr lang="en-US" sz="2000" b="0" u="none" strike="noStrike">
                <a:solidFill>
                  <a:srgbClr val="000000"/>
                </a:solidFill>
                <a:effectLst/>
                <a:uFillTx/>
                <a:latin typeface="Arial"/>
              </a:endParaRPr>
            </a:p>
            <a:p>
              <a:pPr defTabSz="914400">
                <a:lnSpc>
                  <a:spcPct val="100000"/>
                </a:lnSpc>
              </a:pPr>
              <a:r>
                <a:rPr lang="es-ES" sz="1000" b="0" u="none" strike="noStrike">
                  <a:solidFill>
                    <a:schemeClr val="dk1"/>
                  </a:solidFill>
                  <a:effectLst/>
                  <a:uFillTx/>
                  <a:latin typeface="Century Gothic"/>
                </a:rPr>
                <a:t>Mobility</a:t>
              </a:r>
              <a:endParaRPr lang="en-US" sz="1000" b="0" u="none" strike="noStrike">
                <a:solidFill>
                  <a:srgbClr val="000000"/>
                </a:solidFill>
                <a:effectLst/>
                <a:uFillTx/>
                <a:latin typeface="Arial"/>
              </a:endParaRPr>
            </a:p>
          </p:txBody>
        </p:sp>
        <p:sp>
          <p:nvSpPr>
            <p:cNvPr id="225" name="Rectangle 1"/>
            <p:cNvSpPr/>
            <p:nvPr/>
          </p:nvSpPr>
          <p:spPr>
            <a:xfrm>
              <a:off x="9736200" y="1879560"/>
              <a:ext cx="1185840" cy="43308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2000" b="1" u="none" strike="noStrike">
                  <a:solidFill>
                    <a:schemeClr val="dk1"/>
                  </a:solidFill>
                  <a:effectLst/>
                  <a:uFillTx/>
                  <a:latin typeface="Century Gothic"/>
                </a:rPr>
                <a:t>28% </a:t>
              </a:r>
              <a:endParaRPr lang="en-US" sz="2000" b="0" u="none" strike="noStrike">
                <a:solidFill>
                  <a:srgbClr val="000000"/>
                </a:solidFill>
                <a:effectLst/>
                <a:uFillTx/>
                <a:latin typeface="Arial"/>
              </a:endParaRPr>
            </a:p>
            <a:p>
              <a:pPr defTabSz="914400">
                <a:lnSpc>
                  <a:spcPct val="100000"/>
                </a:lnSpc>
              </a:pPr>
              <a:r>
                <a:rPr lang="es-ES" sz="1000" b="0" u="none" strike="noStrike">
                  <a:solidFill>
                    <a:schemeClr val="dk1"/>
                  </a:solidFill>
                  <a:effectLst/>
                  <a:uFillTx/>
                  <a:latin typeface="Century Gothic"/>
                </a:rPr>
                <a:t>Industry </a:t>
              </a:r>
              <a:endParaRPr lang="en-US" sz="1000" b="0" u="none" strike="noStrike">
                <a:solidFill>
                  <a:srgbClr val="000000"/>
                </a:solidFill>
                <a:effectLst/>
                <a:uFillTx/>
                <a:latin typeface="Arial"/>
              </a:endParaRPr>
            </a:p>
          </p:txBody>
        </p:sp>
        <p:sp>
          <p:nvSpPr>
            <p:cNvPr id="226" name="Rectangle 1"/>
            <p:cNvSpPr/>
            <p:nvPr/>
          </p:nvSpPr>
          <p:spPr>
            <a:xfrm>
              <a:off x="9736200" y="2613240"/>
              <a:ext cx="1185840" cy="43308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2000" b="1" u="none" strike="noStrike">
                  <a:solidFill>
                    <a:schemeClr val="dk1"/>
                  </a:solidFill>
                  <a:effectLst/>
                  <a:uFillTx/>
                  <a:latin typeface="Century Gothic"/>
                </a:rPr>
                <a:t>23% </a:t>
              </a:r>
              <a:endParaRPr lang="en-US" sz="2000" b="0" u="none" strike="noStrike">
                <a:solidFill>
                  <a:srgbClr val="000000"/>
                </a:solidFill>
                <a:effectLst/>
                <a:uFillTx/>
                <a:latin typeface="Arial"/>
              </a:endParaRPr>
            </a:p>
            <a:p>
              <a:pPr defTabSz="914400">
                <a:lnSpc>
                  <a:spcPct val="100000"/>
                </a:lnSpc>
              </a:pPr>
              <a:r>
                <a:rPr lang="es-ES" sz="1000" b="0" u="none" strike="noStrike">
                  <a:solidFill>
                    <a:schemeClr val="dk1"/>
                  </a:solidFill>
                  <a:effectLst/>
                  <a:uFillTx/>
                  <a:latin typeface="Century Gothic"/>
                </a:rPr>
                <a:t>Aerospace</a:t>
              </a:r>
              <a:endParaRPr lang="en-US" sz="1000" b="0" u="none" strike="noStrike">
                <a:solidFill>
                  <a:srgbClr val="000000"/>
                </a:solidFill>
                <a:effectLst/>
                <a:uFillTx/>
                <a:latin typeface="Arial"/>
              </a:endParaRPr>
            </a:p>
          </p:txBody>
        </p:sp>
        <p:sp>
          <p:nvSpPr>
            <p:cNvPr id="227" name="Rectangle 1"/>
            <p:cNvSpPr/>
            <p:nvPr/>
          </p:nvSpPr>
          <p:spPr>
            <a:xfrm>
              <a:off x="9736200" y="4069440"/>
              <a:ext cx="1185840" cy="43308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2000" b="1" u="none" strike="noStrike">
                  <a:solidFill>
                    <a:schemeClr val="dk1"/>
                  </a:solidFill>
                  <a:effectLst/>
                  <a:uFillTx/>
                  <a:latin typeface="Century Gothic"/>
                </a:rPr>
                <a:t>16% </a:t>
              </a:r>
              <a:endParaRPr lang="en-US" sz="2000" b="0" u="none" strike="noStrike">
                <a:solidFill>
                  <a:srgbClr val="000000"/>
                </a:solidFill>
                <a:effectLst/>
                <a:uFillTx/>
                <a:latin typeface="Arial"/>
              </a:endParaRPr>
            </a:p>
            <a:p>
              <a:pPr defTabSz="914400">
                <a:lnSpc>
                  <a:spcPct val="100000"/>
                </a:lnSpc>
              </a:pPr>
              <a:r>
                <a:rPr lang="es-ES" sz="1000" b="0" u="none" strike="noStrike">
                  <a:solidFill>
                    <a:schemeClr val="dk1"/>
                  </a:solidFill>
                  <a:effectLst/>
                  <a:uFillTx/>
                  <a:latin typeface="Century Gothic"/>
                </a:rPr>
                <a:t>Energy</a:t>
              </a:r>
              <a:endParaRPr lang="en-US" sz="1000" b="0" u="none" strike="noStrike">
                <a:solidFill>
                  <a:srgbClr val="000000"/>
                </a:solidFill>
                <a:effectLst/>
                <a:uFillTx/>
                <a:latin typeface="Arial"/>
              </a:endParaRPr>
            </a:p>
          </p:txBody>
        </p:sp>
        <p:sp>
          <p:nvSpPr>
            <p:cNvPr id="228" name="Rectangle 1"/>
            <p:cNvSpPr/>
            <p:nvPr/>
          </p:nvSpPr>
          <p:spPr>
            <a:xfrm>
              <a:off x="9733320" y="5522040"/>
              <a:ext cx="1185840" cy="43308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2000" b="1" u="none" strike="noStrike">
                  <a:solidFill>
                    <a:schemeClr val="dk1"/>
                  </a:solidFill>
                  <a:effectLst/>
                  <a:uFillTx/>
                  <a:latin typeface="Century Gothic"/>
                </a:rPr>
                <a:t>3% </a:t>
              </a:r>
              <a:endParaRPr lang="en-US" sz="2000" b="0" u="none" strike="noStrike">
                <a:solidFill>
                  <a:srgbClr val="000000"/>
                </a:solidFill>
                <a:effectLst/>
                <a:uFillTx/>
                <a:latin typeface="Arial"/>
              </a:endParaRPr>
            </a:p>
            <a:p>
              <a:pPr defTabSz="914400">
                <a:lnSpc>
                  <a:spcPct val="100000"/>
                </a:lnSpc>
              </a:pPr>
              <a:r>
                <a:rPr lang="es-ES" sz="1000" b="0" u="none" strike="noStrike">
                  <a:solidFill>
                    <a:schemeClr val="dk1"/>
                  </a:solidFill>
                  <a:effectLst/>
                  <a:uFillTx/>
                  <a:latin typeface="Century Gothic"/>
                </a:rPr>
                <a:t>Others</a:t>
              </a:r>
              <a:endParaRPr lang="en-US" sz="1000" b="0" u="none" strike="noStrike">
                <a:solidFill>
                  <a:srgbClr val="000000"/>
                </a:solidFill>
                <a:effectLst/>
                <a:uFillTx/>
                <a:latin typeface="Arial"/>
              </a:endParaRPr>
            </a:p>
          </p:txBody>
        </p:sp>
        <p:sp>
          <p:nvSpPr>
            <p:cNvPr id="229" name="Rectangle 1"/>
            <p:cNvSpPr/>
            <p:nvPr/>
          </p:nvSpPr>
          <p:spPr>
            <a:xfrm>
              <a:off x="9733320" y="4793400"/>
              <a:ext cx="1185840" cy="433080"/>
            </a:xfrm>
            <a:prstGeom prst="rect">
              <a:avLst/>
            </a:prstGeom>
            <a:noFill/>
            <a:ln w="0">
              <a:noFill/>
            </a:ln>
          </p:spPr>
          <p:style>
            <a:lnRef idx="0">
              <a:scrgbClr r="0" g="0" b="0"/>
            </a:lnRef>
            <a:fillRef idx="0">
              <a:scrgbClr r="0" g="0" b="0"/>
            </a:fillRef>
            <a:effectRef idx="0">
              <a:scrgbClr r="0" g="0" b="0"/>
            </a:effectRef>
            <a:fontRef idx="minor"/>
          </p:style>
          <p:txBody>
            <a:bodyPr lIns="0" tIns="-12600" rIns="0" bIns="-12600" numCol="1" spcCol="0" anchor="ctr">
              <a:spAutoFit/>
            </a:bodyPr>
            <a:lstStyle/>
            <a:p>
              <a:pPr defTabSz="914400">
                <a:lnSpc>
                  <a:spcPct val="100000"/>
                </a:lnSpc>
              </a:pPr>
              <a:r>
                <a:rPr lang="es-ES" sz="2000" b="1" u="none" strike="noStrike">
                  <a:solidFill>
                    <a:schemeClr val="dk1"/>
                  </a:solidFill>
                  <a:effectLst/>
                  <a:uFillTx/>
                  <a:latin typeface="Century Gothic"/>
                </a:rPr>
                <a:t>9% </a:t>
              </a:r>
              <a:endParaRPr lang="en-US" sz="2000" b="0" u="none" strike="noStrike">
                <a:solidFill>
                  <a:srgbClr val="000000"/>
                </a:solidFill>
                <a:effectLst/>
                <a:uFillTx/>
                <a:latin typeface="Arial"/>
              </a:endParaRPr>
            </a:p>
            <a:p>
              <a:pPr defTabSz="914400">
                <a:lnSpc>
                  <a:spcPct val="100000"/>
                </a:lnSpc>
              </a:pPr>
              <a:r>
                <a:rPr lang="es-ES" sz="1000" b="0" u="none" strike="noStrike">
                  <a:solidFill>
                    <a:schemeClr val="dk1"/>
                  </a:solidFill>
                  <a:effectLst/>
                  <a:uFillTx/>
                  <a:latin typeface="Century Gothic"/>
                </a:rPr>
                <a:t>Chemist</a:t>
              </a:r>
              <a:endParaRPr lang="en-US" sz="1000" b="0" u="none" strike="noStrike">
                <a:solidFill>
                  <a:srgbClr val="000000"/>
                </a:solidFill>
                <a:effectLst/>
                <a:uFillTx/>
                <a:latin typeface="Arial"/>
              </a:endParaRPr>
            </a:p>
          </p:txBody>
        </p:sp>
        <p:pic>
          <p:nvPicPr>
            <p:cNvPr id="230" name="Imagen 77" descr="Icono&#10;&#10;Descripción generada automáticamente"/>
            <p:cNvPicPr/>
            <p:nvPr/>
          </p:nvPicPr>
          <p:blipFill>
            <a:blip r:embed="rId4"/>
            <a:stretch/>
          </p:blipFill>
          <p:spPr>
            <a:xfrm>
              <a:off x="8918280" y="3250080"/>
              <a:ext cx="647640" cy="647640"/>
            </a:xfrm>
            <a:prstGeom prst="rect">
              <a:avLst/>
            </a:prstGeom>
            <a:noFill/>
            <a:ln w="0">
              <a:noFill/>
            </a:ln>
          </p:spPr>
        </p:pic>
        <p:pic>
          <p:nvPicPr>
            <p:cNvPr id="231" name="Imagen 78" descr="Icono&#10;&#10;Descripción generada automáticamente"/>
            <p:cNvPicPr/>
            <p:nvPr/>
          </p:nvPicPr>
          <p:blipFill>
            <a:blip r:embed="rId5"/>
            <a:stretch/>
          </p:blipFill>
          <p:spPr>
            <a:xfrm>
              <a:off x="8918280" y="2540520"/>
              <a:ext cx="647640" cy="647640"/>
            </a:xfrm>
            <a:prstGeom prst="rect">
              <a:avLst/>
            </a:prstGeom>
            <a:noFill/>
            <a:ln w="0">
              <a:noFill/>
            </a:ln>
          </p:spPr>
        </p:pic>
        <p:pic>
          <p:nvPicPr>
            <p:cNvPr id="232" name="Imagen 79" descr="Icono&#10;&#10;Descripción generada automáticamente"/>
            <p:cNvPicPr/>
            <p:nvPr/>
          </p:nvPicPr>
          <p:blipFill>
            <a:blip r:embed="rId6"/>
            <a:stretch/>
          </p:blipFill>
          <p:spPr>
            <a:xfrm>
              <a:off x="8910720" y="1819080"/>
              <a:ext cx="647640" cy="647640"/>
            </a:xfrm>
            <a:prstGeom prst="rect">
              <a:avLst/>
            </a:prstGeom>
            <a:noFill/>
            <a:ln w="0">
              <a:noFill/>
            </a:ln>
          </p:spPr>
        </p:pic>
        <p:pic>
          <p:nvPicPr>
            <p:cNvPr id="233" name="Imagen 80" descr="Icono&#10;&#10;Descripción generada automáticamente"/>
            <p:cNvPicPr/>
            <p:nvPr/>
          </p:nvPicPr>
          <p:blipFill>
            <a:blip r:embed="rId7"/>
            <a:stretch/>
          </p:blipFill>
          <p:spPr>
            <a:xfrm>
              <a:off x="8910720" y="3974760"/>
              <a:ext cx="647640" cy="647640"/>
            </a:xfrm>
            <a:prstGeom prst="rect">
              <a:avLst/>
            </a:prstGeom>
            <a:noFill/>
            <a:ln w="0">
              <a:noFill/>
            </a:ln>
          </p:spPr>
        </p:pic>
        <p:pic>
          <p:nvPicPr>
            <p:cNvPr id="234" name="Imagen 81" descr="Icono&#10;&#10;Descripción generada automáticamente"/>
            <p:cNvPicPr/>
            <p:nvPr/>
          </p:nvPicPr>
          <p:blipFill>
            <a:blip r:embed="rId8"/>
            <a:stretch/>
          </p:blipFill>
          <p:spPr>
            <a:xfrm>
              <a:off x="8910720" y="4699440"/>
              <a:ext cx="647640" cy="647640"/>
            </a:xfrm>
            <a:prstGeom prst="rect">
              <a:avLst/>
            </a:prstGeom>
            <a:noFill/>
            <a:ln w="0">
              <a:noFill/>
            </a:ln>
          </p:spPr>
        </p:pic>
        <p:pic>
          <p:nvPicPr>
            <p:cNvPr id="235" name="Imagen 82" descr="Icono&#10;&#10;Descripción generada automáticamente"/>
            <p:cNvPicPr/>
            <p:nvPr/>
          </p:nvPicPr>
          <p:blipFill>
            <a:blip r:embed="rId9"/>
            <a:stretch/>
          </p:blipFill>
          <p:spPr>
            <a:xfrm>
              <a:off x="8910720" y="5410800"/>
              <a:ext cx="647640" cy="647640"/>
            </a:xfrm>
            <a:prstGeom prst="rect">
              <a:avLst/>
            </a:prstGeom>
            <a:noFill/>
            <a:ln w="0">
              <a:noFill/>
            </a:ln>
          </p:spPr>
        </p:pic>
      </p:grpSp>
      <p:grpSp>
        <p:nvGrpSpPr>
          <p:cNvPr id="236" name="Grupo 83"/>
          <p:cNvGrpSpPr/>
          <p:nvPr/>
        </p:nvGrpSpPr>
        <p:grpSpPr>
          <a:xfrm>
            <a:off x="10346760" y="-1440"/>
            <a:ext cx="1852920" cy="1258920"/>
            <a:chOff x="10346760" y="-1440"/>
            <a:chExt cx="1852920" cy="1258920"/>
          </a:xfrm>
        </p:grpSpPr>
        <p:grpSp>
          <p:nvGrpSpPr>
            <p:cNvPr id="237" name="Grupo 84"/>
            <p:cNvGrpSpPr/>
            <p:nvPr/>
          </p:nvGrpSpPr>
          <p:grpSpPr>
            <a:xfrm>
              <a:off x="10346760" y="-1440"/>
              <a:ext cx="1852920" cy="1258920"/>
              <a:chOff x="10346760" y="-1440"/>
              <a:chExt cx="1852920" cy="1258920"/>
            </a:xfrm>
          </p:grpSpPr>
          <p:sp>
            <p:nvSpPr>
              <p:cNvPr id="238" name="Triángulo rectángulo 86"/>
              <p:cNvSpPr/>
              <p:nvPr/>
            </p:nvSpPr>
            <p:spPr>
              <a:xfrm rot="5400000" flipV="1">
                <a:off x="10639800" y="-294840"/>
                <a:ext cx="1258920" cy="1845000"/>
              </a:xfrm>
              <a:prstGeom prst="rtTriangle">
                <a:avLst/>
              </a:prstGeom>
              <a:blipFill rotWithShape="0">
                <a:blip r:embed="rId10"/>
                <a:srcRect/>
                <a:stretch/>
              </a:blip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sp>
            <p:nvSpPr>
              <p:cNvPr id="239" name="Triángulo rectángulo 87"/>
              <p:cNvSpPr/>
              <p:nvPr/>
            </p:nvSpPr>
            <p:spPr>
              <a:xfrm rot="5400000" flipV="1">
                <a:off x="10647720" y="-294480"/>
                <a:ext cx="1258920" cy="1844640"/>
              </a:xfrm>
              <a:prstGeom prst="rtTriangle">
                <a:avLst/>
              </a:prstGeom>
              <a:solidFill>
                <a:srgbClr val="0070C0">
                  <a:alpha val="20000"/>
                </a:srgbClr>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chemeClr val="lt1"/>
                  </a:solidFill>
                  <a:effectLst/>
                  <a:uFillTx/>
                  <a:latin typeface="Calibri"/>
                </a:endParaRPr>
              </a:p>
            </p:txBody>
          </p:sp>
        </p:grpSp>
        <p:pic>
          <p:nvPicPr>
            <p:cNvPr id="240" name="Imagen 85" descr="Logotipo, nombre de la empresa&#10;&#10;Descripción generada automáticamente"/>
            <p:cNvPicPr/>
            <p:nvPr/>
          </p:nvPicPr>
          <p:blipFill>
            <a:blip r:embed="rId11"/>
            <a:stretch/>
          </p:blipFill>
          <p:spPr>
            <a:xfrm>
              <a:off x="11164680" y="154800"/>
              <a:ext cx="917640" cy="431280"/>
            </a:xfrm>
            <a:prstGeom prst="rect">
              <a:avLst/>
            </a:prstGeom>
            <a:noFill/>
            <a:ln w="0">
              <a:noFill/>
            </a:ln>
          </p:spPr>
        </p:pic>
      </p:grpSp>
      <p:pic>
        <p:nvPicPr>
          <p:cNvPr id="241" name="Imagen 11" descr="Logotipo&#10;&#10;El contenido generado por IA puede ser incorrecto."/>
          <p:cNvPicPr/>
          <p:nvPr/>
        </p:nvPicPr>
        <p:blipFill>
          <a:blip r:embed="rId12"/>
          <a:stretch/>
        </p:blipFill>
        <p:spPr>
          <a:xfrm>
            <a:off x="5131800" y="3528000"/>
            <a:ext cx="3711600" cy="2087640"/>
          </a:xfrm>
          <a:prstGeom prst="rect">
            <a:avLst/>
          </a:prstGeom>
          <a:noFill/>
          <a:ln w="0">
            <a:noFill/>
          </a:ln>
        </p:spPr>
      </p:pic>
      <p:pic>
        <p:nvPicPr>
          <p:cNvPr id="242" name="Imagen 12" descr="Un conjunto de letras blancas en un fondo blanco&#10;&#10;El contenido generado por IA puede ser incorrecto."/>
          <p:cNvPicPr/>
          <p:nvPr/>
        </p:nvPicPr>
        <p:blipFill>
          <a:blip r:embed="rId13"/>
          <a:stretch/>
        </p:blipFill>
        <p:spPr>
          <a:xfrm>
            <a:off x="801000" y="4500360"/>
            <a:ext cx="3711240" cy="2087280"/>
          </a:xfrm>
          <a:prstGeom prst="rect">
            <a:avLst/>
          </a:prstGeom>
          <a:noFill/>
          <a:ln w="0">
            <a:noFill/>
          </a:ln>
        </p:spPr>
      </p:pic>
      <p:sp>
        <p:nvSpPr>
          <p:cNvPr id="243" name="CuadroTexto 13"/>
          <p:cNvSpPr/>
          <p:nvPr/>
        </p:nvSpPr>
        <p:spPr>
          <a:xfrm>
            <a:off x="1314720" y="5390280"/>
            <a:ext cx="64620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400" b="0" u="none" strike="noStrike">
                <a:solidFill>
                  <a:schemeClr val="dk1"/>
                </a:solidFill>
                <a:effectLst/>
                <a:uFillTx/>
                <a:latin typeface="Century Gothic"/>
              </a:rPr>
              <a:t>5,2%</a:t>
            </a:r>
            <a:endParaRPr lang="en-US" sz="1400" b="0" u="none" strike="noStrike">
              <a:solidFill>
                <a:srgbClr val="000000"/>
              </a:solidFill>
              <a:effectLst/>
              <a:uFillTx/>
              <a:latin typeface="Arial"/>
            </a:endParaRPr>
          </a:p>
        </p:txBody>
      </p:sp>
      <p:sp>
        <p:nvSpPr>
          <p:cNvPr id="244" name="CuadroTexto 14"/>
          <p:cNvSpPr/>
          <p:nvPr/>
        </p:nvSpPr>
        <p:spPr>
          <a:xfrm>
            <a:off x="2300400" y="5390280"/>
            <a:ext cx="71208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400" b="0" u="none" strike="noStrike">
                <a:solidFill>
                  <a:schemeClr val="dk1"/>
                </a:solidFill>
                <a:effectLst/>
                <a:uFillTx/>
                <a:latin typeface="Century Gothic"/>
              </a:rPr>
              <a:t>68,3%</a:t>
            </a:r>
            <a:endParaRPr lang="en-US" sz="1400" b="0" u="none" strike="noStrike">
              <a:solidFill>
                <a:srgbClr val="000000"/>
              </a:solidFill>
              <a:effectLst/>
              <a:uFillTx/>
              <a:latin typeface="Arial"/>
            </a:endParaRPr>
          </a:p>
        </p:txBody>
      </p:sp>
      <p:sp>
        <p:nvSpPr>
          <p:cNvPr id="245" name="CuadroTexto 18"/>
          <p:cNvSpPr/>
          <p:nvPr/>
        </p:nvSpPr>
        <p:spPr>
          <a:xfrm>
            <a:off x="3293640" y="5390280"/>
            <a:ext cx="70956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400" b="0" u="none" strike="noStrike">
                <a:solidFill>
                  <a:schemeClr val="dk1"/>
                </a:solidFill>
                <a:effectLst/>
                <a:uFillTx/>
                <a:latin typeface="Century Gothic"/>
              </a:rPr>
              <a:t>26,5%</a:t>
            </a:r>
            <a:endParaRPr lang="en-US" sz="1400" b="0" u="none" strike="noStrike">
              <a:solidFill>
                <a:srgbClr val="000000"/>
              </a:solidFill>
              <a:effectLst/>
              <a:uFillTx/>
              <a:latin typeface="Arial"/>
            </a:endParaRPr>
          </a:p>
        </p:txBody>
      </p:sp>
      <p:sp>
        <p:nvSpPr>
          <p:cNvPr id="246" name="CuadroTexto 19"/>
          <p:cNvSpPr/>
          <p:nvPr/>
        </p:nvSpPr>
        <p:spPr>
          <a:xfrm>
            <a:off x="2115000" y="4870800"/>
            <a:ext cx="1071360" cy="25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050" b="0" u="none" strike="noStrike">
                <a:solidFill>
                  <a:schemeClr val="dk1"/>
                </a:solidFill>
                <a:effectLst/>
                <a:uFillTx/>
                <a:latin typeface="Century Gothic"/>
              </a:rPr>
              <a:t>National</a:t>
            </a:r>
            <a:endParaRPr lang="en-US" sz="1050" b="0" u="none" strike="noStrike">
              <a:solidFill>
                <a:srgbClr val="000000"/>
              </a:solidFill>
              <a:effectLst/>
              <a:uFillTx/>
              <a:latin typeface="Arial"/>
            </a:endParaRPr>
          </a:p>
        </p:txBody>
      </p:sp>
      <p:sp>
        <p:nvSpPr>
          <p:cNvPr id="247" name="CuadroTexto 20"/>
          <p:cNvSpPr/>
          <p:nvPr/>
        </p:nvSpPr>
        <p:spPr>
          <a:xfrm>
            <a:off x="3108600" y="4874040"/>
            <a:ext cx="1133280" cy="25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050" b="0" u="none" strike="noStrike">
                <a:solidFill>
                  <a:schemeClr val="dk1"/>
                </a:solidFill>
                <a:effectLst/>
                <a:uFillTx/>
                <a:latin typeface="Century Gothic"/>
              </a:rPr>
              <a:t>Regional</a:t>
            </a:r>
            <a:endParaRPr lang="en-US" sz="1050" b="0" u="none" strike="noStrike">
              <a:solidFill>
                <a:srgbClr val="000000"/>
              </a:solidFill>
              <a:effectLst/>
              <a:uFillTx/>
              <a:latin typeface="Arial"/>
            </a:endParaRPr>
          </a:p>
        </p:txBody>
      </p:sp>
      <p:sp>
        <p:nvSpPr>
          <p:cNvPr id="248" name="CuadroTexto 21"/>
          <p:cNvSpPr/>
          <p:nvPr/>
        </p:nvSpPr>
        <p:spPr>
          <a:xfrm>
            <a:off x="1197360" y="4844520"/>
            <a:ext cx="1053000" cy="25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050" b="0" u="none" strike="noStrike">
                <a:solidFill>
                  <a:schemeClr val="dk1"/>
                </a:solidFill>
                <a:effectLst/>
                <a:uFillTx/>
                <a:latin typeface="Century Gothic"/>
              </a:rPr>
              <a:t>International</a:t>
            </a:r>
            <a:endParaRPr lang="en-US" sz="1050" b="0" u="none" strike="noStrike">
              <a:solidFill>
                <a:srgbClr val="000000"/>
              </a:solidFill>
              <a:effectLst/>
              <a:uFillTx/>
              <a:latin typeface="Arial"/>
            </a:endParaRPr>
          </a:p>
        </p:txBody>
      </p:sp>
      <p:sp>
        <p:nvSpPr>
          <p:cNvPr id="249" name="CuadroTexto 22"/>
          <p:cNvSpPr/>
          <p:nvPr/>
        </p:nvSpPr>
        <p:spPr>
          <a:xfrm>
            <a:off x="6588720" y="4410720"/>
            <a:ext cx="8013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400" b="0" u="none" strike="noStrike">
                <a:solidFill>
                  <a:schemeClr val="dk1"/>
                </a:solidFill>
                <a:effectLst/>
                <a:uFillTx/>
                <a:latin typeface="Century Gothic"/>
              </a:rPr>
              <a:t>22,3%</a:t>
            </a:r>
            <a:endParaRPr lang="en-US" sz="1400" b="0" u="none" strike="noStrike">
              <a:solidFill>
                <a:srgbClr val="000000"/>
              </a:solidFill>
              <a:effectLst/>
              <a:uFillTx/>
              <a:latin typeface="Arial"/>
            </a:endParaRPr>
          </a:p>
        </p:txBody>
      </p:sp>
      <p:sp>
        <p:nvSpPr>
          <p:cNvPr id="250" name="CuadroTexto 23"/>
          <p:cNvSpPr/>
          <p:nvPr/>
        </p:nvSpPr>
        <p:spPr>
          <a:xfrm>
            <a:off x="7691400" y="4417920"/>
            <a:ext cx="61056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400" b="0" u="none" strike="noStrike">
                <a:solidFill>
                  <a:schemeClr val="dk1"/>
                </a:solidFill>
                <a:effectLst/>
                <a:uFillTx/>
                <a:latin typeface="Century Gothic"/>
              </a:rPr>
              <a:t>3,5%</a:t>
            </a:r>
            <a:endParaRPr lang="en-US" sz="1400" b="0" u="none" strike="noStrike">
              <a:solidFill>
                <a:srgbClr val="000000"/>
              </a:solidFill>
              <a:effectLst/>
              <a:uFillTx/>
              <a:latin typeface="Arial"/>
            </a:endParaRPr>
          </a:p>
        </p:txBody>
      </p:sp>
      <p:sp>
        <p:nvSpPr>
          <p:cNvPr id="251" name="CuadroTexto 24"/>
          <p:cNvSpPr/>
          <p:nvPr/>
        </p:nvSpPr>
        <p:spPr>
          <a:xfrm>
            <a:off x="6461640" y="3913560"/>
            <a:ext cx="1071360" cy="25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050" b="0" u="none" strike="noStrike">
                <a:solidFill>
                  <a:schemeClr val="dk1"/>
                </a:solidFill>
                <a:effectLst/>
                <a:uFillTx/>
                <a:latin typeface="Century Gothic"/>
              </a:rPr>
              <a:t>National</a:t>
            </a:r>
            <a:endParaRPr lang="en-US" sz="1050" b="0" u="none" strike="noStrike">
              <a:solidFill>
                <a:srgbClr val="000000"/>
              </a:solidFill>
              <a:effectLst/>
              <a:uFillTx/>
              <a:latin typeface="Arial"/>
            </a:endParaRPr>
          </a:p>
        </p:txBody>
      </p:sp>
      <p:sp>
        <p:nvSpPr>
          <p:cNvPr id="252" name="CuadroTexto 25"/>
          <p:cNvSpPr/>
          <p:nvPr/>
        </p:nvSpPr>
        <p:spPr>
          <a:xfrm>
            <a:off x="7421040" y="3916800"/>
            <a:ext cx="1133280" cy="25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050" b="0" u="none" strike="noStrike">
                <a:solidFill>
                  <a:schemeClr val="dk1"/>
                </a:solidFill>
                <a:effectLst/>
                <a:uFillTx/>
                <a:latin typeface="Century Gothic"/>
              </a:rPr>
              <a:t>Regional</a:t>
            </a:r>
            <a:endParaRPr lang="en-US" sz="1050" b="0" u="none" strike="noStrike">
              <a:solidFill>
                <a:srgbClr val="000000"/>
              </a:solidFill>
              <a:effectLst/>
              <a:uFillTx/>
              <a:latin typeface="Arial"/>
            </a:endParaRPr>
          </a:p>
        </p:txBody>
      </p:sp>
      <p:sp>
        <p:nvSpPr>
          <p:cNvPr id="253" name="CuadroTexto 26"/>
          <p:cNvSpPr/>
          <p:nvPr/>
        </p:nvSpPr>
        <p:spPr>
          <a:xfrm>
            <a:off x="5519880" y="3920040"/>
            <a:ext cx="1071360" cy="25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050" b="0" u="none" strike="noStrike">
                <a:solidFill>
                  <a:schemeClr val="dk1"/>
                </a:solidFill>
                <a:effectLst/>
                <a:uFillTx/>
                <a:latin typeface="Century Gothic"/>
              </a:rPr>
              <a:t>International</a:t>
            </a:r>
            <a:endParaRPr lang="en-US" sz="1050" b="0" u="none" strike="noStrike">
              <a:solidFill>
                <a:srgbClr val="000000"/>
              </a:solidFill>
              <a:effectLst/>
              <a:uFillTx/>
              <a:latin typeface="Arial"/>
            </a:endParaRPr>
          </a:p>
        </p:txBody>
      </p:sp>
      <p:sp>
        <p:nvSpPr>
          <p:cNvPr id="254" name="CuadroTexto 27"/>
          <p:cNvSpPr/>
          <p:nvPr/>
        </p:nvSpPr>
        <p:spPr>
          <a:xfrm>
            <a:off x="5639040" y="4410720"/>
            <a:ext cx="71784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1400" b="0" u="none" strike="noStrike">
                <a:solidFill>
                  <a:schemeClr val="dk1"/>
                </a:solidFill>
                <a:effectLst/>
                <a:uFillTx/>
                <a:latin typeface="Century Gothic"/>
              </a:rPr>
              <a:t>74,2%</a:t>
            </a:r>
            <a:endParaRPr lang="en-US" sz="1400" b="0" u="none" strike="noStrike">
              <a:solidFill>
                <a:srgbClr val="000000"/>
              </a:solidFill>
              <a:effectLst/>
              <a:uFillTx/>
              <a:latin typeface="Arial"/>
            </a:endParaRPr>
          </a:p>
        </p:txBody>
      </p:sp>
      <p:sp>
        <p:nvSpPr>
          <p:cNvPr id="255" name="PlaceHolder 1"/>
          <p:cNvSpPr>
            <a:spLocks noGrp="1"/>
          </p:cNvSpPr>
          <p:nvPr>
            <p:ph type="ftr" idx="15"/>
          </p:nvPr>
        </p:nvSpPr>
        <p:spPr>
          <a:xfrm>
            <a:off x="199080" y="6360480"/>
            <a:ext cx="4114440" cy="364680"/>
          </a:xfrm>
          <a:prstGeom prst="rect">
            <a:avLst/>
          </a:prstGeom>
          <a:noFill/>
          <a:ln w="0">
            <a:noFill/>
          </a:ln>
        </p:spPr>
        <p:txBody>
          <a:bodyPr lIns="90000" tIns="45000" rIns="90000" bIns="45000" anchor="t">
            <a:noAutofit/>
          </a:bodyPr>
          <a:lstStyle>
            <a:lvl1pPr indent="0" algn="l" defTabSz="457200">
              <a:lnSpc>
                <a:spcPct val="100000"/>
              </a:lnSpc>
              <a:buNone/>
              <a:tabLst>
                <a:tab pos="0" algn="l"/>
              </a:tabLst>
              <a:defRPr lang="es-ES" sz="1200" b="0" u="none" strike="noStrike">
                <a:solidFill>
                  <a:srgbClr val="000000"/>
                </a:solidFill>
                <a:effectLst/>
                <a:uFillTx/>
                <a:latin typeface="Century Gothic"/>
              </a:defRPr>
            </a:lvl1pPr>
          </a:lstStyle>
          <a:p>
            <a:pPr indent="0" algn="l" defTabSz="457200">
              <a:lnSpc>
                <a:spcPct val="100000"/>
              </a:lnSpc>
              <a:buNone/>
              <a:tabLst>
                <a:tab pos="0" algn="l"/>
              </a:tabLst>
            </a:pPr>
            <a:r>
              <a:rPr lang="es-ES" sz="1200" b="0" u="none" strike="noStrike">
                <a:solidFill>
                  <a:srgbClr val="000000"/>
                </a:solidFill>
                <a:effectLst/>
                <a:uFillTx/>
                <a:latin typeface="Century Gothic"/>
              </a:rPr>
              <a:t>&lt;footer&gt;</a:t>
            </a:r>
            <a:endParaRPr lang="en-US" sz="1200" b="0" u="none" strike="noStrike">
              <a:solidFill>
                <a:srgbClr val="000000"/>
              </a:solidFill>
              <a:effectLst/>
              <a:uFillTx/>
              <a:latin typeface="Times New Roman"/>
            </a:endParaRPr>
          </a:p>
        </p:txBody>
      </p:sp>
      <p:sp>
        <p:nvSpPr>
          <p:cNvPr id="256" name="PlaceHolder 2"/>
          <p:cNvSpPr>
            <a:spLocks noGrp="1"/>
          </p:cNvSpPr>
          <p:nvPr>
            <p:ph type="sldNum" idx="16"/>
          </p:nvPr>
        </p:nvSpPr>
        <p:spPr>
          <a:xfrm>
            <a:off x="9249840" y="6359040"/>
            <a:ext cx="2742840" cy="364680"/>
          </a:xfrm>
          <a:prstGeom prst="rect">
            <a:avLst/>
          </a:prstGeom>
          <a:noFill/>
          <a:ln w="0">
            <a:noFill/>
          </a:ln>
        </p:spPr>
        <p:txBody>
          <a:bodyPr lIns="90000" tIns="45000" rIns="90000" bIns="45000" anchor="t">
            <a:noAutofit/>
          </a:bodyPr>
          <a:lstStyle>
            <a:lvl1pPr indent="0" algn="r" defTabSz="457200">
              <a:lnSpc>
                <a:spcPct val="100000"/>
              </a:lnSpc>
              <a:buNone/>
              <a:tabLst>
                <a:tab pos="0" algn="l"/>
              </a:tabLst>
              <a:defRPr lang="es-ES" sz="1200" b="0" u="none" strike="noStrike">
                <a:solidFill>
                  <a:srgbClr val="000000"/>
                </a:solidFill>
                <a:effectLst/>
                <a:uFillTx/>
                <a:latin typeface="Century Gothic"/>
              </a:defRPr>
            </a:lvl1pPr>
          </a:lstStyle>
          <a:p>
            <a:pPr indent="0" algn="r" defTabSz="457200">
              <a:lnSpc>
                <a:spcPct val="100000"/>
              </a:lnSpc>
              <a:buNone/>
              <a:tabLst>
                <a:tab pos="0" algn="l"/>
              </a:tabLst>
            </a:pPr>
            <a:fld id="{C3D0590E-35A0-4087-82F9-C3AB4A077834}" type="slidenum">
              <a:rPr lang="es-ES" sz="1200" b="0" u="none" strike="noStrike">
                <a:solidFill>
                  <a:srgbClr val="000000"/>
                </a:solidFill>
                <a:effectLst/>
                <a:uFillTx/>
                <a:latin typeface="Century Gothic"/>
              </a:rPr>
              <a:t>‹Nº›</a:t>
            </a:fld>
            <a:endParaRPr lang="en-US" sz="1200" b="0" u="none" strike="noStrike">
              <a:solidFill>
                <a:srgbClr val="000000"/>
              </a:solidFill>
              <a:effectLst/>
              <a:uFillTx/>
              <a:latin typeface="Times New Roman"/>
            </a:endParaRPr>
          </a:p>
        </p:txBody>
      </p:sp>
      <p:sp>
        <p:nvSpPr>
          <p:cNvPr id="257"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a:defRPr>
            </a:lvl1pPr>
          </a:lstStyle>
          <a:p>
            <a:pPr indent="0" algn="l">
              <a:buNone/>
            </a:pPr>
            <a:r>
              <a:rPr lang="en-US" sz="1800" b="0" u="none" strike="noStrike">
                <a:solidFill>
                  <a:schemeClr val="dk1"/>
                </a:solidFill>
                <a:effectLst/>
                <a:uFillTx/>
                <a:latin typeface="Calibri"/>
              </a:rPr>
              <a:t>Click to edit the title text format</a:t>
            </a:r>
          </a:p>
        </p:txBody>
      </p:sp>
      <p:sp>
        <p:nvSpPr>
          <p:cNvPr id="258"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r">
              <a:lnSpc>
                <a:spcPct val="90000"/>
              </a:lnSpc>
              <a:spcBef>
                <a:spcPts val="1417"/>
              </a:spcBef>
              <a:buClr>
                <a:srgbClr val="000000"/>
              </a:buClr>
              <a:buSzPct val="45000"/>
              <a:buFont typeface="Wingdings" charset="2"/>
              <a:buChar char=""/>
              <a:defRPr lang="en-US" sz="1800" b="0" u="none" strike="noStrike">
                <a:solidFill>
                  <a:schemeClr val="lt1"/>
                </a:solidFill>
                <a:effectLst/>
                <a:uFillTx/>
                <a:latin typeface="Arial"/>
              </a:defRPr>
            </a:lvl1pPr>
            <a:lvl2pPr lvl="1" algn="l">
              <a:lnSpc>
                <a:spcPct val="90000"/>
              </a:lnSpc>
              <a:spcBef>
                <a:spcPts val="1134"/>
              </a:spcBef>
              <a:buClr>
                <a:srgbClr val="000000"/>
              </a:buClr>
              <a:buSzPct val="75000"/>
              <a:buFont typeface="Symbol" charset="2"/>
              <a:buChar char=""/>
              <a:defRPr lang="en-US" sz="2000" b="0" u="none" strike="noStrike">
                <a:solidFill>
                  <a:schemeClr val="dk1"/>
                </a:solidFill>
                <a:effectLst/>
                <a:uFillTx/>
                <a:latin typeface="Calibri"/>
              </a:defRPr>
            </a:lvl2pPr>
            <a:lvl3pPr lvl="2" algn="l">
              <a:lnSpc>
                <a:spcPct val="90000"/>
              </a:lnSpc>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lnSpc>
                <a:spcPct val="90000"/>
              </a:lnSpc>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5pPr>
            <a:lvl6pPr lvl="5"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l">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432000" indent="-324000" algn="r">
              <a:lnSpc>
                <a:spcPct val="90000"/>
              </a:lnSpc>
              <a:spcBef>
                <a:spcPts val="1417"/>
              </a:spcBef>
              <a:buClr>
                <a:srgbClr val="000000"/>
              </a:buClr>
              <a:buSzPct val="45000"/>
              <a:buFont typeface="Wingdings" charset="2"/>
              <a:buChar char=""/>
            </a:pPr>
            <a:r>
              <a:rPr lang="en-US" sz="1800" b="0" u="none" strike="noStrike">
                <a:solidFill>
                  <a:schemeClr val="lt1"/>
                </a:solidFill>
                <a:effectLst/>
                <a:uFillTx/>
                <a:latin typeface="Arial"/>
              </a:rPr>
              <a:t>Click to edit the outline text format</a:t>
            </a:r>
          </a:p>
          <a:p>
            <a:pPr marL="864000" lvl="1" indent="-324000" algn="l">
              <a:lnSpc>
                <a:spcPct val="90000"/>
              </a:lnSpc>
              <a:spcBef>
                <a:spcPts val="1134"/>
              </a:spcBef>
              <a:buClr>
                <a:srgbClr val="000000"/>
              </a:buClr>
              <a:buSzPct val="75000"/>
              <a:buFont typeface="Symbol" charset="2"/>
              <a:buChar char=""/>
            </a:pPr>
            <a:r>
              <a:rPr lang="en-US" sz="2000" b="0" u="none" strike="noStrike">
                <a:solidFill>
                  <a:schemeClr val="dk1"/>
                </a:solidFill>
                <a:effectLst/>
                <a:uFillTx/>
                <a:latin typeface="Calibri"/>
              </a:rPr>
              <a:t>Second Outline Level</a:t>
            </a:r>
          </a:p>
          <a:p>
            <a:pPr marL="1296000" lvl="2" indent="-288000" algn="l">
              <a:lnSpc>
                <a:spcPct val="90000"/>
              </a:lnSpc>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728000" lvl="3" indent="-216000" algn="l">
              <a:lnSpc>
                <a:spcPct val="90000"/>
              </a:lnSpc>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2160000" lvl="4"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63.png"/></Relationships>
</file>

<file path=ppt/slides/_rels/slide1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64.png"/></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59.png"/><Relationship Id="rId4" Type="http://schemas.openxmlformats.org/officeDocument/2006/relationships/image" Target="../media/image58.tif"/></Relationships>
</file>

<file path=ppt/slides/_rels/slide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61.png"/></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 name="PlaceHolder 1"/>
          <p:cNvSpPr>
            <a:spLocks noGrp="1"/>
          </p:cNvSpPr>
          <p:nvPr>
            <p:ph/>
          </p:nvPr>
        </p:nvSpPr>
        <p:spPr>
          <a:xfrm>
            <a:off x="617760" y="5979240"/>
            <a:ext cx="3039840" cy="421560"/>
          </a:xfrm>
          <a:prstGeom prst="rect">
            <a:avLst/>
          </a:prstGeom>
          <a:noFill/>
          <a:ln w="0">
            <a:noFill/>
          </a:ln>
        </p:spPr>
        <p:txBody>
          <a:bodyPr lIns="90000" tIns="45000" rIns="90000" bIns="45000" anchor="t">
            <a:noAutofit/>
          </a:bodyPr>
          <a:lstStyle/>
          <a:p>
            <a:pPr indent="0" algn="l" defTabSz="914400">
              <a:tabLst>
                <a:tab pos="0" algn="l"/>
              </a:tabLst>
            </a:pPr>
            <a:r>
              <a:rPr lang="en-US" sz="1800" b="1" u="none" strike="noStrike">
                <a:solidFill>
                  <a:srgbClr val="009EE0"/>
                </a:solidFill>
                <a:effectLst/>
                <a:uFillTx/>
                <a:latin typeface="Century Gothic"/>
              </a:rPr>
              <a:t>Thrusday, 2 July 2026</a:t>
            </a:r>
          </a:p>
        </p:txBody>
      </p:sp>
      <p:sp>
        <p:nvSpPr>
          <p:cNvPr id="566" name="PlaceHolder 2"/>
          <p:cNvSpPr>
            <a:spLocks noGrp="1"/>
          </p:cNvSpPr>
          <p:nvPr>
            <p:ph/>
          </p:nvPr>
        </p:nvSpPr>
        <p:spPr>
          <a:xfrm>
            <a:off x="482400" y="1123200"/>
            <a:ext cx="7876080" cy="2080080"/>
          </a:xfrm>
          <a:prstGeom prst="rect">
            <a:avLst/>
          </a:prstGeom>
          <a:noFill/>
          <a:ln w="0">
            <a:noFill/>
          </a:ln>
        </p:spPr>
        <p:txBody>
          <a:bodyPr lIns="90000" tIns="45000" rIns="90000" bIns="45000" anchor="t">
            <a:noAutofit/>
          </a:bodyPr>
          <a:lstStyle/>
          <a:p>
            <a:pPr indent="0" algn="l" defTabSz="914400">
              <a:lnSpc>
                <a:spcPct val="100000"/>
              </a:lnSpc>
              <a:buNone/>
              <a:tabLst>
                <a:tab pos="0" algn="l"/>
              </a:tabLst>
            </a:pPr>
            <a:r>
              <a:rPr lang="es-ES" sz="3200" b="1" u="none" strike="noStrike">
                <a:solidFill>
                  <a:srgbClr val="009EE0"/>
                </a:solidFill>
                <a:effectLst/>
                <a:uFillTx/>
                <a:latin typeface="Century Gothic"/>
              </a:rPr>
              <a:t>Improving Meltpool Monitoring Realibility with deep segmentation of infared thermographic data</a:t>
            </a:r>
            <a:endParaRPr lang="en-US" sz="3200" b="1" u="none" strike="noStrike">
              <a:solidFill>
                <a:srgbClr val="009EE0"/>
              </a:solidFill>
              <a:effectLst/>
              <a:uFillTx/>
              <a:latin typeface="Century Gothic"/>
            </a:endParaRPr>
          </a:p>
        </p:txBody>
      </p:sp>
      <p:sp>
        <p:nvSpPr>
          <p:cNvPr id="567" name="CuadroTexto 566"/>
          <p:cNvSpPr txBox="1"/>
          <p:nvPr/>
        </p:nvSpPr>
        <p:spPr>
          <a:xfrm>
            <a:off x="540360" y="3429000"/>
            <a:ext cx="7460640" cy="346680"/>
          </a:xfrm>
          <a:prstGeom prst="rect">
            <a:avLst/>
          </a:prstGeom>
          <a:noFill/>
          <a:ln w="0">
            <a:noFill/>
          </a:ln>
        </p:spPr>
        <p:txBody>
          <a:bodyPr lIns="90000" tIns="45000" rIns="90000" bIns="45000" anchor="t">
            <a:spAutoFit/>
          </a:bodyPr>
          <a:lstStyle/>
          <a:p>
            <a:r>
              <a:rPr lang="en-US" sz="1800" b="0" u="none" strike="noStrike">
                <a:solidFill>
                  <a:srgbClr val="000000"/>
                </a:solidFill>
                <a:effectLst/>
                <a:uFillTx/>
                <a:latin typeface="Arial"/>
              </a:rPr>
              <a:t>by Iago Gil-Cortés</a:t>
            </a:r>
            <a:r>
              <a:rPr lang="en-US" sz="1800" b="0" u="none" strike="noStrike" baseline="33000">
                <a:solidFill>
                  <a:srgbClr val="000000"/>
                </a:solidFill>
                <a:effectLst/>
                <a:uFillTx/>
                <a:latin typeface="Arial"/>
              </a:rPr>
              <a:t>1</a:t>
            </a:r>
            <a:r>
              <a:rPr lang="en-US" sz="1800" b="0" u="none" strike="noStrike">
                <a:solidFill>
                  <a:srgbClr val="000000"/>
                </a:solidFill>
                <a:effectLst/>
                <a:uFillTx/>
                <a:latin typeface="Arial"/>
              </a:rPr>
              <a:t>, Paul D. Rosero-Montalvo</a:t>
            </a:r>
            <a:r>
              <a:rPr lang="en-US" sz="1800" b="0" u="none" strike="noStrike" baseline="33000">
                <a:solidFill>
                  <a:srgbClr val="000000"/>
                </a:solidFill>
                <a:effectLst/>
                <a:uFillTx/>
                <a:latin typeface="Arial"/>
              </a:rPr>
              <a:t>1</a:t>
            </a:r>
            <a:r>
              <a:rPr lang="en-US" sz="1800" b="0" u="none" strike="noStrike">
                <a:solidFill>
                  <a:srgbClr val="000000"/>
                </a:solidFill>
                <a:effectLst/>
                <a:uFillTx/>
                <a:latin typeface="Arial"/>
              </a:rPr>
              <a:t>, Martin Martinez-Baltar</a:t>
            </a:r>
            <a:r>
              <a:rPr lang="en-US" sz="1800" b="0" u="none" strike="noStrike" baseline="33000">
                <a:solidFill>
                  <a:srgbClr val="000000"/>
                </a:solidFill>
                <a:effectLst/>
                <a:uFillTx/>
                <a:latin typeface="Arial"/>
              </a:rPr>
              <a:t>1</a:t>
            </a:r>
            <a:endParaRPr lang="en-US" sz="1800" b="0" u="none" strike="noStrike">
              <a:solidFill>
                <a:srgbClr val="000000"/>
              </a:solidFill>
              <a:effectLst/>
              <a:uFillTx/>
              <a:latin typeface="Arial"/>
            </a:endParaRPr>
          </a:p>
        </p:txBody>
      </p:sp>
      <p:pic>
        <p:nvPicPr>
          <p:cNvPr id="568" name="Imagen 567"/>
          <p:cNvPicPr/>
          <p:nvPr/>
        </p:nvPicPr>
        <p:blipFill>
          <a:blip r:embed="rId3"/>
          <a:stretch/>
        </p:blipFill>
        <p:spPr>
          <a:xfrm>
            <a:off x="8798040" y="2514600"/>
            <a:ext cx="2860560" cy="687960"/>
          </a:xfrm>
          <a:prstGeom prst="rect">
            <a:avLst/>
          </a:prstGeom>
          <a:noFill/>
          <a:ln w="0">
            <a:noFill/>
          </a:ln>
        </p:spPr>
      </p:pic>
      <p:sp>
        <p:nvSpPr>
          <p:cNvPr id="569" name="CuadroTexto 568"/>
          <p:cNvSpPr txBox="1"/>
          <p:nvPr/>
        </p:nvSpPr>
        <p:spPr>
          <a:xfrm>
            <a:off x="531360" y="3886200"/>
            <a:ext cx="7926840" cy="858240"/>
          </a:xfrm>
          <a:prstGeom prst="rect">
            <a:avLst/>
          </a:prstGeom>
          <a:noFill/>
          <a:ln w="0">
            <a:noFill/>
          </a:ln>
        </p:spPr>
        <p:txBody>
          <a:bodyPr lIns="90000" tIns="45000" rIns="90000" bIns="45000" anchor="t">
            <a:spAutoFit/>
          </a:bodyPr>
          <a:lstStyle/>
          <a:p>
            <a:r>
              <a:rPr lang="en-US" sz="1800" b="0" u="none" strike="noStrike" baseline="33000">
                <a:solidFill>
                  <a:srgbClr val="000000"/>
                </a:solidFill>
                <a:effectLst/>
                <a:uFillTx/>
                <a:latin typeface="Arial"/>
              </a:rPr>
              <a:t>1</a:t>
            </a:r>
            <a:r>
              <a:rPr lang="en-US" sz="1800" b="0" u="none" strike="noStrike">
                <a:solidFill>
                  <a:srgbClr val="000000"/>
                </a:solidFill>
                <a:effectLst/>
                <a:uFillTx/>
                <a:latin typeface="Arial"/>
              </a:rPr>
              <a:t>Smart Systems and Smart Manufacturing Group, AIMEN Technology Centre,</a:t>
            </a:r>
          </a:p>
          <a:p>
            <a:r>
              <a:rPr lang="en-US" sz="1800" b="0" u="none" strike="noStrike">
                <a:solidFill>
                  <a:srgbClr val="000000"/>
                </a:solidFill>
                <a:effectLst/>
                <a:uFillTx/>
                <a:latin typeface="Arial"/>
              </a:rPr>
              <a:t>Porriño, 36400,Spain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PlaceHolder 1"/>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p>
            <a:pPr indent="0" algn="l" defTabSz="914400">
              <a:lnSpc>
                <a:spcPct val="100000"/>
              </a:lnSpc>
              <a:buNone/>
            </a:pPr>
            <a:r>
              <a:rPr lang="es-ES" sz="4000" b="1" u="none" strike="noStrike">
                <a:solidFill>
                  <a:srgbClr val="009EE0"/>
                </a:solidFill>
                <a:effectLst/>
                <a:uFillTx/>
                <a:latin typeface="Century Gothic"/>
              </a:rPr>
              <a:t>Simplification results</a:t>
            </a:r>
            <a:endParaRPr lang="en-US" sz="4000" b="1" u="none" strike="noStrike">
              <a:solidFill>
                <a:srgbClr val="009EE0"/>
              </a:solidFill>
              <a:effectLst/>
              <a:uFillTx/>
              <a:latin typeface="Century Gothic"/>
            </a:endParaRPr>
          </a:p>
        </p:txBody>
      </p:sp>
      <p:sp>
        <p:nvSpPr>
          <p:cNvPr id="636" name="PlaceHolder 2"/>
          <p:cNvSpPr>
            <a:spLocks noGrp="1"/>
          </p:cNvSpPr>
          <p:nvPr>
            <p:ph type="ftr" idx="57"/>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637" name="PlaceHolder 3"/>
          <p:cNvSpPr>
            <a:spLocks noGrp="1"/>
          </p:cNvSpPr>
          <p:nvPr>
            <p:ph type="sldNum" idx="58"/>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6F48A142-8276-4693-B945-7C9B70F6FDAB}" type="slidenum">
              <a:rPr lang="es-ES" sz="1200" b="0" u="none" strike="noStrike">
                <a:solidFill>
                  <a:schemeClr val="dk1"/>
                </a:solidFill>
                <a:effectLst/>
                <a:uFillTx/>
                <a:latin typeface="Century Gothic"/>
              </a:rPr>
              <a:t>10</a:t>
            </a:fld>
            <a:endParaRPr lang="en-US" sz="1200" b="0" u="none" strike="noStrike">
              <a:solidFill>
                <a:srgbClr val="000000"/>
              </a:solidFill>
              <a:effectLst/>
              <a:uFillTx/>
              <a:latin typeface="Times New Roman"/>
            </a:endParaRPr>
          </a:p>
        </p:txBody>
      </p:sp>
      <p:pic>
        <p:nvPicPr>
          <p:cNvPr id="638" name="Imagen 637"/>
          <p:cNvPicPr/>
          <p:nvPr/>
        </p:nvPicPr>
        <p:blipFill>
          <a:blip r:embed="rId3"/>
          <a:stretch/>
        </p:blipFill>
        <p:spPr>
          <a:xfrm>
            <a:off x="7772400" y="313560"/>
            <a:ext cx="2860560" cy="687960"/>
          </a:xfrm>
          <a:prstGeom prst="rect">
            <a:avLst/>
          </a:prstGeom>
          <a:noFill/>
          <a:ln w="0">
            <a:noFill/>
          </a:ln>
        </p:spPr>
      </p:pic>
      <p:pic>
        <p:nvPicPr>
          <p:cNvPr id="639" name="Imagen 638"/>
          <p:cNvPicPr/>
          <p:nvPr/>
        </p:nvPicPr>
        <p:blipFill>
          <a:blip r:embed="rId4"/>
          <a:stretch/>
        </p:blipFill>
        <p:spPr>
          <a:xfrm>
            <a:off x="580320" y="1600200"/>
            <a:ext cx="10849680" cy="4114800"/>
          </a:xfrm>
          <a:prstGeom prst="rect">
            <a:avLst/>
          </a:prstGeom>
          <a:noFill/>
          <a:ln w="0">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laceHolder 1"/>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p>
            <a:pPr indent="0" algn="l" defTabSz="914400">
              <a:lnSpc>
                <a:spcPct val="100000"/>
              </a:lnSpc>
              <a:buNone/>
            </a:pPr>
            <a:r>
              <a:rPr lang="es-ES" sz="4000" b="1" u="none" strike="noStrike">
                <a:solidFill>
                  <a:srgbClr val="009EE0"/>
                </a:solidFill>
                <a:effectLst/>
                <a:uFillTx/>
                <a:latin typeface="Century Gothic"/>
              </a:rPr>
              <a:t>Deployment benchmark</a:t>
            </a:r>
            <a:endParaRPr lang="en-US" sz="4000" b="1" u="none" strike="noStrike">
              <a:solidFill>
                <a:srgbClr val="009EE0"/>
              </a:solidFill>
              <a:effectLst/>
              <a:uFillTx/>
              <a:latin typeface="Century Gothic"/>
            </a:endParaRPr>
          </a:p>
        </p:txBody>
      </p:sp>
      <p:sp>
        <p:nvSpPr>
          <p:cNvPr id="646" name="PlaceHolder 2"/>
          <p:cNvSpPr>
            <a:spLocks noGrp="1"/>
          </p:cNvSpPr>
          <p:nvPr>
            <p:ph type="ftr" idx="61"/>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647" name="PlaceHolder 3"/>
          <p:cNvSpPr>
            <a:spLocks noGrp="1"/>
          </p:cNvSpPr>
          <p:nvPr>
            <p:ph type="sldNum" idx="62"/>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EAB69DD1-7DA7-4B5E-A4CE-16C287FC4EAA}" type="slidenum">
              <a:rPr lang="es-ES" sz="1200" b="0" u="none" strike="noStrike">
                <a:solidFill>
                  <a:schemeClr val="dk1"/>
                </a:solidFill>
                <a:effectLst/>
                <a:uFillTx/>
                <a:latin typeface="Century Gothic"/>
              </a:rPr>
              <a:t>11</a:t>
            </a:fld>
            <a:endParaRPr lang="en-US" sz="1200" b="0" u="none" strike="noStrike">
              <a:solidFill>
                <a:srgbClr val="000000"/>
              </a:solidFill>
              <a:effectLst/>
              <a:uFillTx/>
              <a:latin typeface="Times New Roman"/>
            </a:endParaRPr>
          </a:p>
        </p:txBody>
      </p:sp>
      <p:pic>
        <p:nvPicPr>
          <p:cNvPr id="648" name="Imagen 647"/>
          <p:cNvPicPr/>
          <p:nvPr/>
        </p:nvPicPr>
        <p:blipFill>
          <a:blip r:embed="rId3"/>
          <a:stretch/>
        </p:blipFill>
        <p:spPr>
          <a:xfrm>
            <a:off x="7772400" y="313920"/>
            <a:ext cx="2860560" cy="687960"/>
          </a:xfrm>
          <a:prstGeom prst="rect">
            <a:avLst/>
          </a:prstGeom>
          <a:noFill/>
          <a:ln w="0">
            <a:noFill/>
          </a:ln>
        </p:spPr>
      </p:pic>
      <p:pic>
        <p:nvPicPr>
          <p:cNvPr id="649" name="Imagen 648"/>
          <p:cNvPicPr/>
          <p:nvPr/>
        </p:nvPicPr>
        <p:blipFill>
          <a:blip r:embed="rId4"/>
          <a:stretch/>
        </p:blipFill>
        <p:spPr>
          <a:xfrm>
            <a:off x="232200" y="1623600"/>
            <a:ext cx="11658600" cy="4249440"/>
          </a:xfrm>
          <a:prstGeom prst="rect">
            <a:avLst/>
          </a:prstGeom>
          <a:noFill/>
          <a:ln w="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PlaceHolder 1"/>
          <p:cNvSpPr>
            <a:spLocks noGrp="1"/>
          </p:cNvSpPr>
          <p:nvPr>
            <p:ph/>
          </p:nvPr>
        </p:nvSpPr>
        <p:spPr>
          <a:xfrm>
            <a:off x="457200" y="1559520"/>
            <a:ext cx="7086600" cy="4841280"/>
          </a:xfrm>
          <a:prstGeom prst="rect">
            <a:avLst/>
          </a:prstGeom>
          <a:noFill/>
          <a:ln w="0">
            <a:noFill/>
          </a:ln>
        </p:spPr>
        <p:txBody>
          <a:bodyPr lIns="90000" tIns="45000" rIns="90000" bIns="45000" anchor="t">
            <a:noAutofit/>
          </a:bodyPr>
          <a:lstStyle/>
          <a:p>
            <a:pPr marL="457200" indent="0" algn="l" defTabSz="914400">
              <a:lnSpc>
                <a:spcPct val="90000"/>
              </a:lnSpc>
              <a:spcBef>
                <a:spcPts val="1191"/>
              </a:spcBef>
              <a:spcAft>
                <a:spcPts val="992"/>
              </a:spcAft>
              <a:buNone/>
              <a:tabLst>
                <a:tab pos="0" algn="l"/>
              </a:tabLst>
            </a:pPr>
            <a:endParaRPr lang="en-US" sz="16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1600" b="0" u="none" strike="noStrike" dirty="0">
                <a:solidFill>
                  <a:schemeClr val="dk1"/>
                </a:solidFill>
                <a:effectLst/>
                <a:uFillTx/>
                <a:latin typeface="Century Gothic"/>
              </a:rPr>
              <a:t>ROI-</a:t>
            </a:r>
            <a:r>
              <a:rPr lang="es-ES" sz="1600" b="0" u="none" strike="noStrike" dirty="0" err="1">
                <a:solidFill>
                  <a:schemeClr val="dk1"/>
                </a:solidFill>
                <a:effectLst/>
                <a:uFillTx/>
                <a:latin typeface="Century Gothic"/>
              </a:rPr>
              <a:t>based</a:t>
            </a:r>
            <a:r>
              <a:rPr lang="es-ES" sz="1600" b="0" u="none" strike="noStrike" dirty="0">
                <a:solidFill>
                  <a:schemeClr val="dk1"/>
                </a:solidFill>
                <a:effectLst/>
                <a:uFillTx/>
                <a:latin typeface="Century Gothic"/>
              </a:rPr>
              <a:t> U-Net </a:t>
            </a:r>
            <a:r>
              <a:rPr lang="es-ES" sz="1600" b="0" u="none" strike="noStrike" dirty="0" err="1">
                <a:solidFill>
                  <a:schemeClr val="dk1"/>
                </a:solidFill>
                <a:effectLst/>
                <a:uFillTx/>
                <a:latin typeface="Century Gothic"/>
              </a:rPr>
              <a:t>ResNet</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models</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provide</a:t>
            </a:r>
            <a:r>
              <a:rPr lang="es-ES" sz="1600" b="0" u="none" strike="noStrike" dirty="0">
                <a:solidFill>
                  <a:schemeClr val="dk1"/>
                </a:solidFill>
                <a:effectLst/>
                <a:uFillTx/>
                <a:latin typeface="Century Gothic"/>
              </a:rPr>
              <a:t> a </a:t>
            </a:r>
            <a:r>
              <a:rPr lang="es-ES" sz="1600" b="0" u="none" strike="noStrike" dirty="0" err="1">
                <a:solidFill>
                  <a:schemeClr val="dk1"/>
                </a:solidFill>
                <a:effectLst/>
                <a:uFillTx/>
                <a:latin typeface="Century Gothic"/>
              </a:rPr>
              <a:t>good</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accuracy</a:t>
            </a:r>
            <a:r>
              <a:rPr lang="es-ES" sz="1600" b="0" u="none" strike="noStrike" dirty="0">
                <a:solidFill>
                  <a:schemeClr val="dk1"/>
                </a:solidFill>
                <a:effectLst/>
                <a:uFillTx/>
                <a:latin typeface="Century Gothic"/>
              </a:rPr>
              <a:t>–</a:t>
            </a:r>
            <a:r>
              <a:rPr lang="es-ES" sz="1600" b="0" u="none" strike="noStrike" dirty="0" err="1">
                <a:solidFill>
                  <a:schemeClr val="dk1"/>
                </a:solidFill>
                <a:effectLst/>
                <a:uFillTx/>
                <a:latin typeface="Century Gothic"/>
              </a:rPr>
              <a:t>latency</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trade</a:t>
            </a:r>
            <a:r>
              <a:rPr lang="es-ES" sz="1600" b="0" u="none" strike="noStrike" dirty="0">
                <a:solidFill>
                  <a:schemeClr val="dk1"/>
                </a:solidFill>
                <a:effectLst/>
                <a:uFillTx/>
                <a:latin typeface="Century Gothic"/>
              </a:rPr>
              <a:t>-off</a:t>
            </a:r>
            <a:endParaRPr lang="en-US" sz="16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1600" b="0" u="none" strike="noStrike" dirty="0" err="1">
                <a:solidFill>
                  <a:schemeClr val="dk1"/>
                </a:solidFill>
                <a:effectLst/>
                <a:uFillTx/>
                <a:latin typeface="Century Gothic"/>
              </a:rPr>
              <a:t>Encoder</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simplification</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enables</a:t>
            </a:r>
            <a:r>
              <a:rPr lang="es-ES" sz="1600" b="0" u="none" strike="noStrike" dirty="0">
                <a:solidFill>
                  <a:schemeClr val="dk1"/>
                </a:solidFill>
                <a:effectLst/>
                <a:uFillTx/>
                <a:latin typeface="Century Gothic"/>
              </a:rPr>
              <a:t> compact </a:t>
            </a:r>
            <a:r>
              <a:rPr lang="es-ES" sz="1600" b="0" u="none" strike="noStrike" dirty="0" err="1">
                <a:solidFill>
                  <a:schemeClr val="dk1"/>
                </a:solidFill>
                <a:effectLst/>
                <a:uFillTx/>
                <a:latin typeface="Century Gothic"/>
              </a:rPr>
              <a:t>deployment</a:t>
            </a:r>
            <a:r>
              <a:rPr lang="es-ES" sz="1600" b="0" u="none" strike="noStrike" dirty="0">
                <a:solidFill>
                  <a:schemeClr val="dk1"/>
                </a:solidFill>
                <a:effectLst/>
                <a:uFillTx/>
                <a:latin typeface="Century Gothic"/>
              </a:rPr>
              <a:t> candidates</a:t>
            </a:r>
            <a:endParaRPr lang="en-US" sz="1600" b="1" u="none" strike="noStrike" dirty="0">
              <a:solidFill>
                <a:schemeClr val="dk1"/>
              </a:solidFill>
              <a:effectLst/>
              <a:uFillTx/>
              <a:latin typeface="Century Gothic"/>
            </a:endParaRPr>
          </a:p>
          <a:p>
            <a:pPr marL="457200" indent="0" algn="l" defTabSz="914400">
              <a:lnSpc>
                <a:spcPct val="90000"/>
              </a:lnSpc>
              <a:spcBef>
                <a:spcPts val="1191"/>
              </a:spcBef>
              <a:spcAft>
                <a:spcPts val="992"/>
              </a:spcAft>
              <a:buNone/>
              <a:tabLst>
                <a:tab pos="0" algn="l"/>
              </a:tabLst>
            </a:pPr>
            <a:endParaRPr lang="en-US" sz="16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1600" b="0" u="none" strike="noStrike" dirty="0" err="1">
                <a:solidFill>
                  <a:schemeClr val="dk1"/>
                </a:solidFill>
                <a:effectLst/>
                <a:uFillTx/>
                <a:latin typeface="Century Gothic"/>
              </a:rPr>
              <a:t>Design</a:t>
            </a:r>
            <a:r>
              <a:rPr lang="es-ES" sz="1600" b="0" u="none" strike="noStrike" dirty="0">
                <a:solidFill>
                  <a:schemeClr val="dk1"/>
                </a:solidFill>
                <a:effectLst/>
                <a:uFillTx/>
                <a:latin typeface="Century Gothic"/>
              </a:rPr>
              <a:t> a </a:t>
            </a:r>
            <a:r>
              <a:rPr lang="es-ES" sz="1600" b="0" u="none" strike="noStrike" dirty="0" err="1">
                <a:solidFill>
                  <a:schemeClr val="dk1"/>
                </a:solidFill>
                <a:effectLst/>
                <a:uFillTx/>
                <a:latin typeface="Century Gothic"/>
              </a:rPr>
              <a:t>lighter</a:t>
            </a:r>
            <a:r>
              <a:rPr lang="es-ES" sz="1600" b="0" u="none" strike="noStrike" dirty="0">
                <a:solidFill>
                  <a:schemeClr val="dk1"/>
                </a:solidFill>
                <a:effectLst/>
                <a:uFillTx/>
                <a:latin typeface="Century Gothic"/>
              </a:rPr>
              <a:t> CNN </a:t>
            </a:r>
            <a:r>
              <a:rPr lang="es-ES" sz="1600" b="0" u="none" strike="noStrike" dirty="0" err="1">
                <a:solidFill>
                  <a:schemeClr val="dk1"/>
                </a:solidFill>
                <a:effectLst/>
                <a:uFillTx/>
                <a:latin typeface="Century Gothic"/>
              </a:rPr>
              <a:t>architecture</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based</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on</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the</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evaluated</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encoders</a:t>
            </a:r>
            <a:endParaRPr lang="en-US" sz="16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1600" b="0" u="none" strike="noStrike" dirty="0">
                <a:solidFill>
                  <a:schemeClr val="dk1"/>
                </a:solidFill>
                <a:effectLst/>
                <a:uFillTx/>
                <a:latin typeface="Century Gothic"/>
              </a:rPr>
              <a:t>ONNX / </a:t>
            </a:r>
            <a:r>
              <a:rPr lang="es-ES" sz="1600" b="0" u="none" strike="noStrike" dirty="0" err="1">
                <a:solidFill>
                  <a:schemeClr val="dk1"/>
                </a:solidFill>
                <a:effectLst/>
                <a:uFillTx/>
                <a:latin typeface="Century Gothic"/>
              </a:rPr>
              <a:t>TensorRT</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deployment</a:t>
            </a:r>
            <a:r>
              <a:rPr lang="es-ES" sz="1600" b="0" u="none" strike="noStrike" dirty="0">
                <a:solidFill>
                  <a:schemeClr val="dk1"/>
                </a:solidFill>
                <a:effectLst/>
                <a:uFillTx/>
                <a:latin typeface="Century Gothic"/>
              </a:rPr>
              <a:t> and </a:t>
            </a:r>
            <a:r>
              <a:rPr lang="es-ES" sz="1600" b="0" u="none" strike="noStrike" dirty="0" err="1">
                <a:solidFill>
                  <a:schemeClr val="dk1"/>
                </a:solidFill>
                <a:effectLst/>
                <a:uFillTx/>
                <a:latin typeface="Century Gothic"/>
              </a:rPr>
              <a:t>runtime-specific</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optimization</a:t>
            </a:r>
            <a:endParaRPr lang="en-US" sz="16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1600" b="0" u="none" strike="noStrike" dirty="0" err="1">
                <a:solidFill>
                  <a:schemeClr val="dk1"/>
                </a:solidFill>
                <a:effectLst/>
                <a:uFillTx/>
                <a:latin typeface="Century Gothic"/>
              </a:rPr>
              <a:t>Evaluation</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on</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edge</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devices</a:t>
            </a:r>
            <a:r>
              <a:rPr lang="es-ES" sz="1600" b="0" u="none" strike="noStrike" dirty="0">
                <a:solidFill>
                  <a:schemeClr val="dk1"/>
                </a:solidFill>
                <a:effectLst/>
                <a:uFillTx/>
                <a:latin typeface="Century Gothic"/>
              </a:rPr>
              <a:t>, </a:t>
            </a:r>
            <a:r>
              <a:rPr lang="es-ES" sz="1600" b="0" u="none" strike="noStrike" dirty="0" err="1">
                <a:solidFill>
                  <a:schemeClr val="dk1"/>
                </a:solidFill>
                <a:effectLst/>
                <a:uFillTx/>
                <a:latin typeface="Century Gothic"/>
              </a:rPr>
              <a:t>including</a:t>
            </a:r>
            <a:r>
              <a:rPr lang="es-ES" sz="1600" b="0" u="none" strike="noStrike" dirty="0">
                <a:solidFill>
                  <a:schemeClr val="dk1"/>
                </a:solidFill>
                <a:effectLst/>
                <a:uFillTx/>
                <a:latin typeface="Century Gothic"/>
              </a:rPr>
              <a:t> NVIDIA Jetson </a:t>
            </a:r>
            <a:r>
              <a:rPr lang="es-ES" sz="1600" b="0" u="none" strike="noStrike" dirty="0" err="1">
                <a:solidFill>
                  <a:schemeClr val="dk1"/>
                </a:solidFill>
                <a:effectLst/>
                <a:uFillTx/>
                <a:latin typeface="Century Gothic"/>
              </a:rPr>
              <a:t>platforms</a:t>
            </a:r>
            <a:endParaRPr lang="en-US" sz="1600" b="1" u="none" strike="noStrike" dirty="0">
              <a:solidFill>
                <a:schemeClr val="dk1"/>
              </a:solidFill>
              <a:effectLst/>
              <a:uFillTx/>
              <a:latin typeface="Century Gothic"/>
            </a:endParaRPr>
          </a:p>
        </p:txBody>
      </p:sp>
      <p:sp>
        <p:nvSpPr>
          <p:cNvPr id="651" name="PlaceHolder 2"/>
          <p:cNvSpPr>
            <a:spLocks noGrp="1"/>
          </p:cNvSpPr>
          <p:nvPr>
            <p:ph type="title"/>
          </p:nvPr>
        </p:nvSpPr>
        <p:spPr>
          <a:xfrm>
            <a:off x="442800" y="313200"/>
            <a:ext cx="7101000" cy="853200"/>
          </a:xfrm>
          <a:prstGeom prst="rect">
            <a:avLst/>
          </a:prstGeom>
          <a:noFill/>
          <a:ln w="0">
            <a:noFill/>
          </a:ln>
        </p:spPr>
        <p:txBody>
          <a:bodyPr lIns="90000" tIns="45000" rIns="90000" bIns="45000" anchor="t">
            <a:noAutofit/>
          </a:bodyPr>
          <a:lstStyle/>
          <a:p>
            <a:pPr indent="0" algn="l" defTabSz="914400">
              <a:lnSpc>
                <a:spcPct val="100000"/>
              </a:lnSpc>
              <a:buNone/>
            </a:pPr>
            <a:r>
              <a:rPr lang="es-ES" sz="4000" b="1" u="none" strike="noStrike" dirty="0" err="1">
                <a:solidFill>
                  <a:srgbClr val="009EE0"/>
                </a:solidFill>
                <a:effectLst/>
                <a:uFillTx/>
                <a:latin typeface="Century Gothic"/>
              </a:rPr>
              <a:t>Conclusions</a:t>
            </a:r>
            <a:r>
              <a:rPr lang="es-ES" sz="4000" b="1" u="none" strike="noStrike" dirty="0">
                <a:solidFill>
                  <a:srgbClr val="009EE0"/>
                </a:solidFill>
                <a:effectLst/>
                <a:uFillTx/>
                <a:latin typeface="Century Gothic"/>
              </a:rPr>
              <a:t> and O</a:t>
            </a:r>
            <a:r>
              <a:rPr lang="es-ES" sz="4000" b="1" dirty="0">
                <a:solidFill>
                  <a:srgbClr val="009EE0"/>
                </a:solidFill>
                <a:latin typeface="Century Gothic"/>
              </a:rPr>
              <a:t>utlook</a:t>
            </a:r>
            <a:endParaRPr lang="en-US" sz="4000" b="1" u="none" strike="noStrike" dirty="0">
              <a:solidFill>
                <a:srgbClr val="009EE0"/>
              </a:solidFill>
              <a:effectLst/>
              <a:uFillTx/>
              <a:latin typeface="Century Gothic"/>
            </a:endParaRPr>
          </a:p>
        </p:txBody>
      </p:sp>
      <p:sp>
        <p:nvSpPr>
          <p:cNvPr id="652" name="PlaceHolder 3"/>
          <p:cNvSpPr>
            <a:spLocks noGrp="1"/>
          </p:cNvSpPr>
          <p:nvPr>
            <p:ph type="ftr" idx="63"/>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653" name="PlaceHolder 4"/>
          <p:cNvSpPr>
            <a:spLocks noGrp="1"/>
          </p:cNvSpPr>
          <p:nvPr>
            <p:ph type="sldNum" idx="64"/>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31EF2482-E6DE-4603-A31B-F97DEC0FBD71}" type="slidenum">
              <a:rPr lang="es-ES" sz="1200" b="0" u="none" strike="noStrike">
                <a:solidFill>
                  <a:schemeClr val="dk1"/>
                </a:solidFill>
                <a:effectLst/>
                <a:uFillTx/>
                <a:latin typeface="Century Gothic"/>
              </a:rPr>
              <a:t>12</a:t>
            </a:fld>
            <a:endParaRPr lang="en-US" sz="1200" b="0" u="none" strike="noStrike">
              <a:solidFill>
                <a:srgbClr val="000000"/>
              </a:solidFill>
              <a:effectLst/>
              <a:uFillTx/>
              <a:latin typeface="Times New Roman"/>
            </a:endParaRPr>
          </a:p>
        </p:txBody>
      </p:sp>
      <p:pic>
        <p:nvPicPr>
          <p:cNvPr id="654" name="Imagen 653"/>
          <p:cNvPicPr/>
          <p:nvPr/>
        </p:nvPicPr>
        <p:blipFill>
          <a:blip r:embed="rId3"/>
          <a:stretch/>
        </p:blipFill>
        <p:spPr>
          <a:xfrm>
            <a:off x="7772400" y="314280"/>
            <a:ext cx="2860560" cy="687960"/>
          </a:xfrm>
          <a:prstGeom prst="rect">
            <a:avLst/>
          </a:prstGeom>
          <a:noFill/>
          <a:ln w="0">
            <a:noFill/>
          </a:ln>
        </p:spPr>
      </p:pic>
      <p:pic>
        <p:nvPicPr>
          <p:cNvPr id="655" name="Imagen 654"/>
          <p:cNvPicPr/>
          <p:nvPr/>
        </p:nvPicPr>
        <p:blipFill>
          <a:blip r:embed="rId4"/>
          <a:stretch/>
        </p:blipFill>
        <p:spPr>
          <a:xfrm>
            <a:off x="8686800" y="1524240"/>
            <a:ext cx="2133360" cy="2133360"/>
          </a:xfrm>
          <a:prstGeom prst="rect">
            <a:avLst/>
          </a:prstGeom>
          <a:noFill/>
          <a:ln w="0">
            <a:noFill/>
          </a:ln>
        </p:spPr>
      </p:pic>
      <p:pic>
        <p:nvPicPr>
          <p:cNvPr id="656" name="Imagen 655"/>
          <p:cNvPicPr/>
          <p:nvPr/>
        </p:nvPicPr>
        <p:blipFill>
          <a:blip r:embed="rId5"/>
          <a:stretch/>
        </p:blipFill>
        <p:spPr>
          <a:xfrm>
            <a:off x="7543800" y="3886200"/>
            <a:ext cx="2133360" cy="2133360"/>
          </a:xfrm>
          <a:prstGeom prst="rect">
            <a:avLst/>
          </a:prstGeom>
          <a:noFill/>
          <a:ln w="0">
            <a:noFill/>
          </a:ln>
        </p:spPr>
      </p:pic>
      <p:pic>
        <p:nvPicPr>
          <p:cNvPr id="657" name="Imagen 656"/>
          <p:cNvPicPr/>
          <p:nvPr/>
        </p:nvPicPr>
        <p:blipFill>
          <a:blip r:embed="rId6"/>
          <a:stretch/>
        </p:blipFill>
        <p:spPr>
          <a:xfrm>
            <a:off x="9829800" y="3886200"/>
            <a:ext cx="2133360" cy="2133360"/>
          </a:xfrm>
          <a:prstGeom prst="rect">
            <a:avLst/>
          </a:prstGeom>
          <a:noFill/>
          <a:ln w="0">
            <a:noFill/>
          </a:ln>
        </p:spPr>
      </p:pic>
      <p:sp>
        <p:nvSpPr>
          <p:cNvPr id="658" name="CuadroTexto 657"/>
          <p:cNvSpPr txBox="1"/>
          <p:nvPr/>
        </p:nvSpPr>
        <p:spPr>
          <a:xfrm>
            <a:off x="9144000" y="1143000"/>
            <a:ext cx="1371600" cy="346320"/>
          </a:xfrm>
          <a:prstGeom prst="rect">
            <a:avLst/>
          </a:prstGeom>
          <a:noFill/>
          <a:ln w="0">
            <a:noFill/>
          </a:ln>
        </p:spPr>
        <p:txBody>
          <a:bodyPr lIns="90000" tIns="45000" rIns="90000" bIns="45000" anchor="t">
            <a:spAutoFit/>
          </a:bodyPr>
          <a:lstStyle/>
          <a:p>
            <a:r>
              <a:rPr lang="en-US" sz="1800" b="0" u="none" strike="noStrike">
                <a:solidFill>
                  <a:srgbClr val="000000"/>
                </a:solidFill>
                <a:effectLst/>
                <a:uFillTx/>
                <a:latin typeface="Arial"/>
              </a:rPr>
              <a:t>Raw image</a:t>
            </a:r>
          </a:p>
        </p:txBody>
      </p:sp>
      <p:sp>
        <p:nvSpPr>
          <p:cNvPr id="659" name="CuadroTexto 658"/>
          <p:cNvSpPr txBox="1"/>
          <p:nvPr/>
        </p:nvSpPr>
        <p:spPr>
          <a:xfrm>
            <a:off x="7772400" y="6012720"/>
            <a:ext cx="1600200" cy="602280"/>
          </a:xfrm>
          <a:prstGeom prst="rect">
            <a:avLst/>
          </a:prstGeom>
          <a:noFill/>
          <a:ln w="0">
            <a:noFill/>
          </a:ln>
        </p:spPr>
        <p:txBody>
          <a:bodyPr lIns="90000" tIns="45000" rIns="90000" bIns="45000" anchor="t">
            <a:spAutoFit/>
          </a:bodyPr>
          <a:lstStyle/>
          <a:p>
            <a:r>
              <a:rPr lang="en-US" sz="1800" b="0" u="none" strike="noStrike">
                <a:solidFill>
                  <a:srgbClr val="000000"/>
                </a:solidFill>
                <a:effectLst/>
                <a:uFillTx/>
                <a:latin typeface="Arial"/>
              </a:rPr>
              <a:t>Ground truth</a:t>
            </a:r>
          </a:p>
        </p:txBody>
      </p:sp>
      <p:sp>
        <p:nvSpPr>
          <p:cNvPr id="660" name="CuadroTexto 659"/>
          <p:cNvSpPr txBox="1"/>
          <p:nvPr/>
        </p:nvSpPr>
        <p:spPr>
          <a:xfrm>
            <a:off x="10287000" y="6019560"/>
            <a:ext cx="1600200" cy="602280"/>
          </a:xfrm>
          <a:prstGeom prst="rect">
            <a:avLst/>
          </a:prstGeom>
          <a:noFill/>
          <a:ln w="0">
            <a:noFill/>
          </a:ln>
        </p:spPr>
        <p:txBody>
          <a:bodyPr lIns="90000" tIns="45000" rIns="90000" bIns="45000" anchor="t">
            <a:spAutoFit/>
          </a:bodyPr>
          <a:lstStyle/>
          <a:p>
            <a:r>
              <a:rPr lang="en-US" sz="1800" b="0" u="none" strike="noStrike">
                <a:solidFill>
                  <a:srgbClr val="000000"/>
                </a:solidFill>
                <a:effectLst/>
                <a:uFillTx/>
                <a:latin typeface="Arial"/>
              </a:rPr>
              <a:t>Prediction</a:t>
            </a:r>
          </a:p>
        </p:txBody>
      </p:sp>
      <p:sp>
        <p:nvSpPr>
          <p:cNvPr id="661" name="CuadroTexto 660"/>
          <p:cNvSpPr txBox="1"/>
          <p:nvPr/>
        </p:nvSpPr>
        <p:spPr>
          <a:xfrm>
            <a:off x="457200" y="1600200"/>
            <a:ext cx="1828800" cy="457200"/>
          </a:xfrm>
          <a:prstGeom prst="rect">
            <a:avLst/>
          </a:prstGeom>
          <a:noFill/>
          <a:ln w="0">
            <a:noFill/>
          </a:ln>
        </p:spPr>
        <p:txBody>
          <a:bodyPr lIns="90000" tIns="45000" rIns="90000" bIns="45000" anchor="t">
            <a:spAutoFit/>
          </a:bodyPr>
          <a:lstStyle/>
          <a:p>
            <a:r>
              <a:rPr lang="en-US" sz="1800" b="0" u="none" strike="noStrike">
                <a:solidFill>
                  <a:srgbClr val="000000"/>
                </a:solidFill>
                <a:effectLst/>
                <a:uFillTx/>
                <a:latin typeface="Arial"/>
              </a:rPr>
              <a:t>Key takeaways</a:t>
            </a:r>
          </a:p>
        </p:txBody>
      </p:sp>
      <p:sp>
        <p:nvSpPr>
          <p:cNvPr id="662" name="CuadroTexto 661"/>
          <p:cNvSpPr txBox="1"/>
          <p:nvPr/>
        </p:nvSpPr>
        <p:spPr>
          <a:xfrm>
            <a:off x="457200" y="3429000"/>
            <a:ext cx="1828800" cy="457200"/>
          </a:xfrm>
          <a:prstGeom prst="rect">
            <a:avLst/>
          </a:prstGeom>
          <a:noFill/>
          <a:ln w="0">
            <a:noFill/>
          </a:ln>
        </p:spPr>
        <p:txBody>
          <a:bodyPr lIns="90000" tIns="45000" rIns="90000" bIns="45000" anchor="t">
            <a:spAutoFit/>
          </a:bodyPr>
          <a:lstStyle/>
          <a:p>
            <a:r>
              <a:rPr lang="en-US" sz="1800" b="0" u="none" strike="noStrike">
                <a:solidFill>
                  <a:srgbClr val="000000"/>
                </a:solidFill>
                <a:effectLst/>
                <a:uFillTx/>
                <a:latin typeface="Arial"/>
              </a:rPr>
              <a:t>Outlook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PlaceHolder 1"/>
          <p:cNvSpPr>
            <a:spLocks noGrp="1"/>
          </p:cNvSpPr>
          <p:nvPr>
            <p:ph type="title"/>
          </p:nvPr>
        </p:nvSpPr>
        <p:spPr>
          <a:xfrm>
            <a:off x="0" y="2803320"/>
            <a:ext cx="12191760" cy="551160"/>
          </a:xfrm>
          <a:prstGeom prst="rect">
            <a:avLst/>
          </a:prstGeom>
          <a:noFill/>
          <a:ln w="0">
            <a:noFill/>
          </a:ln>
        </p:spPr>
        <p:txBody>
          <a:bodyPr lIns="91440" tIns="45720" rIns="91440" bIns="45720" anchor="ctr">
            <a:noAutofit/>
          </a:bodyPr>
          <a:lstStyle/>
          <a:p>
            <a:pPr indent="0" algn="ctr" defTabSz="914400">
              <a:lnSpc>
                <a:spcPct val="100000"/>
              </a:lnSpc>
              <a:buNone/>
            </a:pPr>
            <a:r>
              <a:rPr lang="es-ES" sz="1800" b="1" u="none" strike="noStrike">
                <a:solidFill>
                  <a:schemeClr val="lt1"/>
                </a:solidFill>
                <a:effectLst/>
                <a:uFillTx/>
                <a:latin typeface="Century Gothic"/>
              </a:rPr>
              <a:t>Iago Gil Cortés – S</a:t>
            </a:r>
            <a:r>
              <a:rPr lang="es-ES" sz="1800" b="1" u="none" strike="noStrike" baseline="33000">
                <a:solidFill>
                  <a:schemeClr val="lt1"/>
                </a:solidFill>
                <a:effectLst/>
                <a:uFillTx/>
                <a:latin typeface="Century Gothic"/>
              </a:rPr>
              <a:t>3</a:t>
            </a:r>
            <a:r>
              <a:rPr lang="es-ES" sz="1800" b="1" u="none" strike="noStrike">
                <a:solidFill>
                  <a:schemeClr val="lt1"/>
                </a:solidFill>
                <a:effectLst/>
                <a:uFillTx/>
                <a:latin typeface="Century Gothic"/>
              </a:rPr>
              <a:t>M Engineer</a:t>
            </a:r>
            <a:endParaRPr lang="en-US" sz="1800" b="1" u="none" strike="noStrike">
              <a:solidFill>
                <a:schemeClr val="lt1"/>
              </a:solidFill>
              <a:effectLst/>
              <a:uFillTx/>
              <a:latin typeface="Century Gothic"/>
            </a:endParaRPr>
          </a:p>
        </p:txBody>
      </p:sp>
      <p:sp>
        <p:nvSpPr>
          <p:cNvPr id="664" name="PlaceHolder 2"/>
          <p:cNvSpPr>
            <a:spLocks noGrp="1"/>
          </p:cNvSpPr>
          <p:nvPr>
            <p:ph/>
          </p:nvPr>
        </p:nvSpPr>
        <p:spPr>
          <a:xfrm>
            <a:off x="0" y="3354840"/>
            <a:ext cx="12191760" cy="358200"/>
          </a:xfrm>
          <a:prstGeom prst="rect">
            <a:avLst/>
          </a:prstGeom>
          <a:noFill/>
          <a:ln w="0">
            <a:noFill/>
          </a:ln>
        </p:spPr>
        <p:txBody>
          <a:bodyPr lIns="90000" tIns="45000" rIns="90000" bIns="45000" anchor="t">
            <a:noAutofit/>
          </a:bodyPr>
          <a:lstStyle/>
          <a:p>
            <a:pPr indent="0" algn="ctr" defTabSz="914400">
              <a:lnSpc>
                <a:spcPct val="90000"/>
              </a:lnSpc>
              <a:spcBef>
                <a:spcPts val="1001"/>
              </a:spcBef>
              <a:buNone/>
              <a:tabLst>
                <a:tab pos="0" algn="l"/>
              </a:tabLst>
            </a:pPr>
            <a:r>
              <a:rPr lang="es-ES" sz="1800" b="0" u="none" strike="noStrike">
                <a:solidFill>
                  <a:schemeClr val="lt1"/>
                </a:solidFill>
                <a:effectLst/>
                <a:uFillTx/>
                <a:latin typeface="Century Gothic"/>
              </a:rPr>
              <a:t>Phone: +34 986 344 000 – iago.gil@aimen.es</a:t>
            </a:r>
            <a:endParaRPr lang="en-US" sz="1800" b="0" u="none" strike="noStrike">
              <a:solidFill>
                <a:schemeClr val="lt1"/>
              </a:solidFill>
              <a:effectLst/>
              <a:uFillTx/>
              <a:latin typeface="Century Gothic"/>
            </a:endParaRPr>
          </a:p>
        </p:txBody>
      </p:sp>
      <p:pic>
        <p:nvPicPr>
          <p:cNvPr id="665" name="Imagen 664"/>
          <p:cNvPicPr/>
          <p:nvPr/>
        </p:nvPicPr>
        <p:blipFill>
          <a:blip r:embed="rId2"/>
          <a:stretch/>
        </p:blipFill>
        <p:spPr>
          <a:xfrm>
            <a:off x="7426440" y="685800"/>
            <a:ext cx="2860560" cy="687960"/>
          </a:xfrm>
          <a:prstGeom prst="rect">
            <a:avLst/>
          </a:prstGeom>
          <a:noFill/>
          <a:ln w="0">
            <a:noFill/>
          </a:ln>
        </p:spPr>
      </p:pic>
      <p:sp>
        <p:nvSpPr>
          <p:cNvPr id="666" name="CuadroTexto 665"/>
          <p:cNvSpPr txBox="1"/>
          <p:nvPr/>
        </p:nvSpPr>
        <p:spPr>
          <a:xfrm>
            <a:off x="9100080" y="5173746"/>
            <a:ext cx="3091680" cy="1114200"/>
          </a:xfrm>
          <a:prstGeom prst="rect">
            <a:avLst/>
          </a:prstGeom>
          <a:noFill/>
          <a:ln w="0">
            <a:noFill/>
          </a:ln>
        </p:spPr>
        <p:txBody>
          <a:bodyPr lIns="90000" tIns="45000" rIns="90000" bIns="45000" anchor="t">
            <a:spAutoFit/>
          </a:bodyPr>
          <a:lstStyle/>
          <a:p>
            <a:r>
              <a:rPr lang="en-US" sz="1200" b="0" u="none" strike="noStrike" dirty="0">
                <a:solidFill>
                  <a:srgbClr val="000000"/>
                </a:solidFill>
                <a:effectLst/>
                <a:uFillTx/>
                <a:latin typeface="Arial"/>
              </a:rPr>
              <a:t>This research has been supported by the Horizon Europe research and innovation </a:t>
            </a:r>
            <a:r>
              <a:rPr lang="en-US" sz="1200" b="0" u="none" strike="noStrike" dirty="0" err="1">
                <a:solidFill>
                  <a:srgbClr val="000000"/>
                </a:solidFill>
                <a:effectLst/>
                <a:uFillTx/>
                <a:latin typeface="Arial"/>
              </a:rPr>
              <a:t>programme</a:t>
            </a:r>
            <a:r>
              <a:rPr lang="en-US" sz="1200" b="0" u="none" strike="noStrike" dirty="0">
                <a:solidFill>
                  <a:srgbClr val="000000"/>
                </a:solidFill>
                <a:effectLst/>
                <a:uFillTx/>
                <a:latin typeface="Arial"/>
              </a:rPr>
              <a:t> under grant agree-</a:t>
            </a:r>
          </a:p>
          <a:p>
            <a:r>
              <a:rPr lang="en-US" sz="1200" b="0" u="none" strike="noStrike" dirty="0" err="1">
                <a:solidFill>
                  <a:srgbClr val="000000"/>
                </a:solidFill>
                <a:effectLst/>
                <a:uFillTx/>
                <a:latin typeface="Arial"/>
              </a:rPr>
              <a:t>ment</a:t>
            </a:r>
            <a:r>
              <a:rPr lang="en-US" sz="1200" b="0" u="none" strike="noStrike" dirty="0">
                <a:solidFill>
                  <a:srgbClr val="000000"/>
                </a:solidFill>
                <a:effectLst/>
                <a:uFillTx/>
                <a:latin typeface="Arial"/>
              </a:rPr>
              <a:t> No. 101091780, the DaCapo project ,</a:t>
            </a:r>
          </a:p>
          <a:p>
            <a:r>
              <a:rPr lang="en-US" sz="1200" b="0" u="none" strike="noStrike" dirty="0">
                <a:solidFill>
                  <a:srgbClr val="000000"/>
                </a:solidFill>
                <a:effectLst/>
                <a:uFillTx/>
                <a:latin typeface="Arial"/>
              </a:rPr>
              <a:t>and grant agreement No. 101138506, the M4estro project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PlaceHolder 1"/>
          <p:cNvSpPr>
            <a:spLocks noGrp="1"/>
          </p:cNvSpPr>
          <p:nvPr>
            <p:ph/>
          </p:nvPr>
        </p:nvSpPr>
        <p:spPr>
          <a:xfrm>
            <a:off x="2057400" y="5064120"/>
            <a:ext cx="7772400" cy="419760"/>
          </a:xfrm>
          <a:prstGeom prst="rect">
            <a:avLst/>
          </a:prstGeom>
          <a:noFill/>
          <a:ln w="0">
            <a:noFill/>
          </a:ln>
        </p:spPr>
        <p:txBody>
          <a:bodyPr lIns="90000" tIns="45000" rIns="90000" bIns="45000" anchor="t">
            <a:noAutofit/>
          </a:bodyPr>
          <a:lstStyle/>
          <a:p>
            <a:pPr indent="0" algn="l" defTabSz="914400">
              <a:lnSpc>
                <a:spcPct val="90000"/>
              </a:lnSpc>
              <a:spcBef>
                <a:spcPts val="1001"/>
              </a:spcBef>
              <a:buNone/>
              <a:tabLst>
                <a:tab pos="0" algn="l"/>
              </a:tabLst>
            </a:pPr>
            <a:r>
              <a:rPr lang="es-ES" sz="1600" b="0" u="none" strike="noStrike">
                <a:solidFill>
                  <a:schemeClr val="dk1"/>
                </a:solidFill>
                <a:effectLst/>
                <a:uFillTx/>
                <a:latin typeface="Century Gothic"/>
              </a:rPr>
              <a:t>The same model can run as an edge device or as small inference server</a:t>
            </a:r>
            <a:endParaRPr lang="en-US" sz="1600" b="1" u="none" strike="noStrike">
              <a:solidFill>
                <a:schemeClr val="dk1"/>
              </a:solidFill>
              <a:effectLst/>
              <a:uFillTx/>
              <a:latin typeface="Century Gothic"/>
            </a:endParaRPr>
          </a:p>
        </p:txBody>
      </p:sp>
      <p:sp>
        <p:nvSpPr>
          <p:cNvPr id="571" name="PlaceHolder 2"/>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p>
            <a:pPr indent="0" algn="l" defTabSz="914400">
              <a:lnSpc>
                <a:spcPct val="100000"/>
              </a:lnSpc>
              <a:spcBef>
                <a:spcPts val="1191"/>
              </a:spcBef>
              <a:spcAft>
                <a:spcPts val="992"/>
              </a:spcAft>
              <a:buNone/>
            </a:pPr>
            <a:r>
              <a:rPr lang="es-ES" sz="4000" b="1" u="none" strike="noStrike">
                <a:solidFill>
                  <a:srgbClr val="009EE0"/>
                </a:solidFill>
                <a:effectLst/>
                <a:uFillTx/>
                <a:latin typeface="Century Gothic"/>
              </a:rPr>
              <a:t>Monitoring architecture</a:t>
            </a:r>
            <a:endParaRPr lang="en-US" sz="4000" b="1" u="none" strike="noStrike">
              <a:solidFill>
                <a:srgbClr val="009EE0"/>
              </a:solidFill>
              <a:effectLst/>
              <a:uFillTx/>
              <a:latin typeface="Century Gothic"/>
            </a:endParaRPr>
          </a:p>
        </p:txBody>
      </p:sp>
      <p:sp>
        <p:nvSpPr>
          <p:cNvPr id="572" name="PlaceHolder 3"/>
          <p:cNvSpPr>
            <a:spLocks noGrp="1"/>
          </p:cNvSpPr>
          <p:nvPr>
            <p:ph type="ftr" idx="43"/>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573" name="PlaceHolder 4"/>
          <p:cNvSpPr>
            <a:spLocks noGrp="1"/>
          </p:cNvSpPr>
          <p:nvPr>
            <p:ph type="sldNum" idx="44"/>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2897F3F4-11D3-4EDA-82EF-51ACB4E282E1}" type="slidenum">
              <a:rPr lang="es-ES" sz="1200" b="0" u="none" strike="noStrike">
                <a:solidFill>
                  <a:schemeClr val="dk1"/>
                </a:solidFill>
                <a:effectLst/>
                <a:uFillTx/>
                <a:latin typeface="Century Gothic"/>
              </a:rPr>
              <a:t>2</a:t>
            </a:fld>
            <a:endParaRPr lang="en-US" sz="1200" b="0" u="none" strike="noStrike">
              <a:solidFill>
                <a:srgbClr val="000000"/>
              </a:solidFill>
              <a:effectLst/>
              <a:uFillTx/>
              <a:latin typeface="Times New Roman"/>
            </a:endParaRPr>
          </a:p>
        </p:txBody>
      </p:sp>
      <p:pic>
        <p:nvPicPr>
          <p:cNvPr id="574" name="Imagen 573"/>
          <p:cNvPicPr/>
          <p:nvPr/>
        </p:nvPicPr>
        <p:blipFill>
          <a:blip r:embed="rId3"/>
          <a:stretch/>
        </p:blipFill>
        <p:spPr>
          <a:xfrm>
            <a:off x="7772400" y="313560"/>
            <a:ext cx="2860560" cy="687960"/>
          </a:xfrm>
          <a:prstGeom prst="rect">
            <a:avLst/>
          </a:prstGeom>
          <a:noFill/>
          <a:ln w="0">
            <a:noFill/>
          </a:ln>
        </p:spPr>
      </p:pic>
      <p:pic>
        <p:nvPicPr>
          <p:cNvPr id="575" name="Imagen 574"/>
          <p:cNvPicPr/>
          <p:nvPr/>
        </p:nvPicPr>
        <p:blipFill>
          <a:blip r:embed="rId4"/>
          <a:srcRect r="7050" b="40007"/>
          <a:stretch/>
        </p:blipFill>
        <p:spPr>
          <a:xfrm>
            <a:off x="693000" y="1166400"/>
            <a:ext cx="10737000" cy="3897720"/>
          </a:xfrm>
          <a:prstGeom prst="rect">
            <a:avLst/>
          </a:prstGeom>
          <a:noFill/>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PlaceHolder 1"/>
          <p:cNvSpPr>
            <a:spLocks noGrp="1"/>
          </p:cNvSpPr>
          <p:nvPr>
            <p:ph type="title"/>
          </p:nvPr>
        </p:nvSpPr>
        <p:spPr>
          <a:xfrm>
            <a:off x="442800" y="313200"/>
            <a:ext cx="8226000" cy="1287000"/>
          </a:xfrm>
          <a:prstGeom prst="rect">
            <a:avLst/>
          </a:prstGeom>
          <a:noFill/>
          <a:ln w="0">
            <a:noFill/>
          </a:ln>
        </p:spPr>
        <p:txBody>
          <a:bodyPr lIns="90000" tIns="45000" rIns="90000" bIns="45000" anchor="t">
            <a:noAutofit/>
          </a:bodyPr>
          <a:lstStyle/>
          <a:p>
            <a:pPr indent="0" algn="l" defTabSz="914400">
              <a:lnSpc>
                <a:spcPct val="100000"/>
              </a:lnSpc>
              <a:buNone/>
            </a:pPr>
            <a:r>
              <a:rPr lang="es-ES" sz="4000" b="1" u="none" strike="noStrike">
                <a:solidFill>
                  <a:srgbClr val="009EE0"/>
                </a:solidFill>
                <a:effectLst/>
                <a:uFillTx/>
                <a:latin typeface="Century Gothic"/>
              </a:rPr>
              <a:t>Why monitoring the meltpool?</a:t>
            </a:r>
            <a:endParaRPr lang="en-US" sz="4000" b="1" u="none" strike="noStrike">
              <a:solidFill>
                <a:srgbClr val="009EE0"/>
              </a:solidFill>
              <a:effectLst/>
              <a:uFillTx/>
              <a:latin typeface="Century Gothic"/>
            </a:endParaRPr>
          </a:p>
        </p:txBody>
      </p:sp>
      <p:sp>
        <p:nvSpPr>
          <p:cNvPr id="577" name="PlaceHolder 2"/>
          <p:cNvSpPr>
            <a:spLocks noGrp="1"/>
          </p:cNvSpPr>
          <p:nvPr>
            <p:ph/>
          </p:nvPr>
        </p:nvSpPr>
        <p:spPr>
          <a:xfrm>
            <a:off x="396720" y="1828800"/>
            <a:ext cx="10682280" cy="487800"/>
          </a:xfrm>
          <a:prstGeom prst="rect">
            <a:avLst/>
          </a:prstGeom>
          <a:noFill/>
          <a:ln w="0">
            <a:noFill/>
          </a:ln>
        </p:spPr>
        <p:txBody>
          <a:bodyPr lIns="90000" tIns="45000" rIns="90000" bIns="45000" anchor="t">
            <a:noAutofit/>
          </a:bodyPr>
          <a:lstStyle/>
          <a:p>
            <a:pPr indent="0" algn="l" defTabSz="914400">
              <a:lnSpc>
                <a:spcPct val="90000"/>
              </a:lnSpc>
              <a:spcBef>
                <a:spcPts val="1191"/>
              </a:spcBef>
              <a:spcAft>
                <a:spcPts val="992"/>
              </a:spcAft>
              <a:buNone/>
              <a:tabLst>
                <a:tab pos="0" algn="l"/>
              </a:tabLst>
            </a:pPr>
            <a:r>
              <a:rPr lang="es-ES" sz="2000" b="0" u="none" strike="noStrike">
                <a:solidFill>
                  <a:schemeClr val="dk1"/>
                </a:solidFill>
                <a:effectLst/>
                <a:uFillTx/>
                <a:latin typeface="Century Gothic"/>
              </a:rPr>
              <a:t>Laser-based additive manufacturing</a:t>
            </a:r>
            <a:endParaRPr lang="en-US" sz="2000" b="1" u="none" strike="noStrike">
              <a:solidFill>
                <a:schemeClr val="dk1"/>
              </a:solidFill>
              <a:effectLst/>
              <a:uFillTx/>
              <a:latin typeface="Century Gothic"/>
            </a:endParaRPr>
          </a:p>
        </p:txBody>
      </p:sp>
      <p:sp>
        <p:nvSpPr>
          <p:cNvPr id="578" name="PlaceHolder 3"/>
          <p:cNvSpPr>
            <a:spLocks noGrp="1"/>
          </p:cNvSpPr>
          <p:nvPr>
            <p:ph/>
          </p:nvPr>
        </p:nvSpPr>
        <p:spPr>
          <a:xfrm>
            <a:off x="396720" y="2270160"/>
            <a:ext cx="6674400" cy="3444840"/>
          </a:xfrm>
          <a:prstGeom prst="rect">
            <a:avLst/>
          </a:prstGeom>
          <a:noFill/>
          <a:ln w="0">
            <a:noFill/>
          </a:ln>
        </p:spPr>
        <p:txBody>
          <a:bodyPr lIns="90000" tIns="45000" rIns="90000" bIns="45000" anchor="t">
            <a:noAutofit/>
          </a:bodyPr>
          <a:lstStyle/>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a:solidFill>
                  <a:schemeClr val="dk1"/>
                </a:solidFill>
                <a:effectLst/>
                <a:uFillTx/>
                <a:latin typeface="Century Gothic"/>
              </a:rPr>
              <a:t>Meltpool geometry is linked to process stability</a:t>
            </a:r>
            <a:endParaRPr lang="en-US" sz="2000" b="1" u="none" strike="noStrike">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a:solidFill>
                  <a:schemeClr val="dk1"/>
                </a:solidFill>
                <a:effectLst/>
                <a:uFillTx/>
                <a:latin typeface="Century Gothic"/>
              </a:rPr>
              <a:t>Variations may indicate overheating, lack of fusion or abnormal interaction</a:t>
            </a:r>
            <a:endParaRPr lang="en-US" sz="2000" b="1" u="none" strike="noStrike">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a:solidFill>
                  <a:schemeClr val="dk1"/>
                </a:solidFill>
                <a:effectLst/>
                <a:uFillTx/>
                <a:latin typeface="Century Gothic"/>
              </a:rPr>
              <a:t>Infrared thermography provides non-contact thermal monitoring</a:t>
            </a:r>
            <a:endParaRPr lang="en-US" sz="2000" b="1" u="none" strike="noStrike">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a:solidFill>
                  <a:schemeClr val="dk1"/>
                </a:solidFill>
                <a:effectLst/>
                <a:uFillTx/>
                <a:latin typeface="Century Gothic"/>
              </a:rPr>
              <a:t>Reliable feature extraction is needed for supervision and future control</a:t>
            </a:r>
            <a:endParaRPr lang="en-US" sz="2000" b="1" u="none" strike="noStrike">
              <a:solidFill>
                <a:schemeClr val="dk1"/>
              </a:solidFill>
              <a:effectLst/>
              <a:uFillTx/>
              <a:latin typeface="Century Gothic"/>
            </a:endParaRPr>
          </a:p>
        </p:txBody>
      </p:sp>
      <p:sp>
        <p:nvSpPr>
          <p:cNvPr id="579" name="PlaceHolder 4"/>
          <p:cNvSpPr>
            <a:spLocks noGrp="1"/>
          </p:cNvSpPr>
          <p:nvPr>
            <p:ph type="ftr" idx="45"/>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580" name="PlaceHolder 5"/>
          <p:cNvSpPr>
            <a:spLocks noGrp="1"/>
          </p:cNvSpPr>
          <p:nvPr>
            <p:ph type="sldNum" idx="46"/>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5A7B3AC5-3B5F-4C02-A76D-1BAAF15A4E0F}" type="slidenum">
              <a:rPr lang="es-ES" sz="1200" b="0" u="none" strike="noStrike">
                <a:solidFill>
                  <a:schemeClr val="dk1"/>
                </a:solidFill>
                <a:effectLst/>
                <a:uFillTx/>
                <a:latin typeface="Century Gothic"/>
              </a:rPr>
              <a:t>3</a:t>
            </a:fld>
            <a:endParaRPr lang="en-US" sz="1200" b="0" u="none" strike="noStrike">
              <a:solidFill>
                <a:srgbClr val="000000"/>
              </a:solidFill>
              <a:effectLst/>
              <a:uFillTx/>
              <a:latin typeface="Times New Roman"/>
            </a:endParaRPr>
          </a:p>
        </p:txBody>
      </p:sp>
      <p:pic>
        <p:nvPicPr>
          <p:cNvPr id="581" name="Imagen 580"/>
          <p:cNvPicPr/>
          <p:nvPr/>
        </p:nvPicPr>
        <p:blipFill>
          <a:blip r:embed="rId3"/>
          <a:stretch/>
        </p:blipFill>
        <p:spPr>
          <a:xfrm>
            <a:off x="7772400" y="313200"/>
            <a:ext cx="2860560" cy="687960"/>
          </a:xfrm>
          <a:prstGeom prst="rect">
            <a:avLst/>
          </a:prstGeom>
          <a:noFill/>
          <a:ln w="0">
            <a:noFill/>
          </a:ln>
        </p:spPr>
      </p:pic>
      <p:pic>
        <p:nvPicPr>
          <p:cNvPr id="582" name="Imagen 581"/>
          <p:cNvPicPr/>
          <p:nvPr/>
        </p:nvPicPr>
        <p:blipFill>
          <a:blip r:embed="rId4"/>
          <a:stretch/>
        </p:blipFill>
        <p:spPr>
          <a:xfrm>
            <a:off x="7057800" y="2057400"/>
            <a:ext cx="4829400" cy="3732480"/>
          </a:xfrm>
          <a:prstGeom prst="rect">
            <a:avLst/>
          </a:prstGeom>
          <a:noFill/>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PlaceHolder 1"/>
          <p:cNvSpPr>
            <a:spLocks noGrp="1"/>
          </p:cNvSpPr>
          <p:nvPr>
            <p:ph type="title"/>
          </p:nvPr>
        </p:nvSpPr>
        <p:spPr>
          <a:xfrm>
            <a:off x="442800" y="313200"/>
            <a:ext cx="7329600" cy="1287000"/>
          </a:xfrm>
          <a:prstGeom prst="rect">
            <a:avLst/>
          </a:prstGeom>
          <a:noFill/>
          <a:ln w="0">
            <a:noFill/>
          </a:ln>
        </p:spPr>
        <p:txBody>
          <a:bodyPr lIns="90000" tIns="45000" rIns="90000" bIns="45000" anchor="t">
            <a:noAutofit/>
          </a:bodyPr>
          <a:lstStyle/>
          <a:p>
            <a:pPr indent="0" algn="l" defTabSz="914400">
              <a:lnSpc>
                <a:spcPct val="100000"/>
              </a:lnSpc>
              <a:spcBef>
                <a:spcPts val="1191"/>
              </a:spcBef>
              <a:spcAft>
                <a:spcPts val="992"/>
              </a:spcAft>
              <a:buNone/>
            </a:pPr>
            <a:r>
              <a:rPr lang="es-ES" sz="4000" b="1" u="none" strike="noStrike">
                <a:solidFill>
                  <a:srgbClr val="009EE0"/>
                </a:solidFill>
                <a:effectLst/>
                <a:uFillTx/>
                <a:latin typeface="Century Gothic"/>
              </a:rPr>
              <a:t>From thermal images to process descriptors</a:t>
            </a:r>
            <a:endParaRPr lang="en-US" sz="4000" b="1" u="none" strike="noStrike">
              <a:solidFill>
                <a:srgbClr val="009EE0"/>
              </a:solidFill>
              <a:effectLst/>
              <a:uFillTx/>
              <a:latin typeface="Century Gothic"/>
            </a:endParaRPr>
          </a:p>
        </p:txBody>
      </p:sp>
      <p:sp>
        <p:nvSpPr>
          <p:cNvPr id="584" name="PlaceHolder 2"/>
          <p:cNvSpPr>
            <a:spLocks noGrp="1"/>
          </p:cNvSpPr>
          <p:nvPr>
            <p:ph type="ftr" idx="47"/>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585" name="PlaceHolder 3"/>
          <p:cNvSpPr>
            <a:spLocks noGrp="1"/>
          </p:cNvSpPr>
          <p:nvPr>
            <p:ph type="sldNum" idx="48"/>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028D6385-1CFD-46B5-A227-1B1754006C64}" type="slidenum">
              <a:rPr lang="es-ES" sz="1200" b="0" u="none" strike="noStrike">
                <a:solidFill>
                  <a:schemeClr val="dk1"/>
                </a:solidFill>
                <a:effectLst/>
                <a:uFillTx/>
                <a:latin typeface="Century Gothic"/>
              </a:rPr>
              <a:t>4</a:t>
            </a:fld>
            <a:endParaRPr lang="en-US" sz="1200" b="0" u="none" strike="noStrike">
              <a:solidFill>
                <a:srgbClr val="000000"/>
              </a:solidFill>
              <a:effectLst/>
              <a:uFillTx/>
              <a:latin typeface="Times New Roman"/>
            </a:endParaRPr>
          </a:p>
        </p:txBody>
      </p:sp>
      <p:pic>
        <p:nvPicPr>
          <p:cNvPr id="586" name="Imagen 585"/>
          <p:cNvPicPr/>
          <p:nvPr/>
        </p:nvPicPr>
        <p:blipFill>
          <a:blip r:embed="rId3"/>
          <a:stretch/>
        </p:blipFill>
        <p:spPr>
          <a:xfrm>
            <a:off x="7772400" y="313560"/>
            <a:ext cx="2860560" cy="687960"/>
          </a:xfrm>
          <a:prstGeom prst="rect">
            <a:avLst/>
          </a:prstGeom>
          <a:noFill/>
          <a:ln w="0">
            <a:noFill/>
          </a:ln>
        </p:spPr>
      </p:pic>
      <p:pic>
        <p:nvPicPr>
          <p:cNvPr id="587" name="Imagen 586"/>
          <p:cNvPicPr/>
          <p:nvPr/>
        </p:nvPicPr>
        <p:blipFill>
          <a:blip r:embed="rId4"/>
          <a:srcRect t="15424" r="135" b="9576"/>
          <a:stretch/>
        </p:blipFill>
        <p:spPr>
          <a:xfrm>
            <a:off x="22320" y="2057760"/>
            <a:ext cx="12169800" cy="3657240"/>
          </a:xfrm>
          <a:prstGeom prst="rect">
            <a:avLst/>
          </a:prstGeom>
          <a:noFill/>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PlaceHolder 1"/>
          <p:cNvSpPr>
            <a:spLocks noGrp="1"/>
          </p:cNvSpPr>
          <p:nvPr>
            <p:ph/>
          </p:nvPr>
        </p:nvSpPr>
        <p:spPr>
          <a:xfrm>
            <a:off x="396720" y="2239560"/>
            <a:ext cx="6171120" cy="578520"/>
          </a:xfrm>
          <a:prstGeom prst="rect">
            <a:avLst/>
          </a:prstGeom>
          <a:noFill/>
          <a:ln w="0">
            <a:noFill/>
          </a:ln>
        </p:spPr>
        <p:txBody>
          <a:bodyPr lIns="90000" tIns="45000" rIns="90000" bIns="45000" anchor="t">
            <a:noAutofit/>
          </a:bodyPr>
          <a:lstStyle/>
          <a:p>
            <a:pPr indent="0" algn="l" defTabSz="914400">
              <a:lnSpc>
                <a:spcPct val="90000"/>
              </a:lnSpc>
              <a:spcBef>
                <a:spcPts val="1191"/>
              </a:spcBef>
              <a:spcAft>
                <a:spcPts val="992"/>
              </a:spcAft>
              <a:buNone/>
              <a:tabLst>
                <a:tab pos="0" algn="l"/>
              </a:tabLst>
            </a:pPr>
            <a:r>
              <a:rPr lang="es-ES" sz="2000" b="0" u="none" strike="noStrike">
                <a:solidFill>
                  <a:schemeClr val="dk1"/>
                </a:solidFill>
                <a:effectLst/>
                <a:uFillTx/>
                <a:latin typeface="Century Gothic"/>
              </a:rPr>
              <a:t>Classical segmentation can be affected by:</a:t>
            </a:r>
            <a:endParaRPr lang="en-US" sz="2000" b="1" u="none" strike="noStrike">
              <a:solidFill>
                <a:schemeClr val="dk1"/>
              </a:solidFill>
              <a:effectLst/>
              <a:uFillTx/>
              <a:latin typeface="Century Gothic"/>
            </a:endParaRPr>
          </a:p>
        </p:txBody>
      </p:sp>
      <p:sp>
        <p:nvSpPr>
          <p:cNvPr id="589" name="PlaceHolder 2"/>
          <p:cNvSpPr>
            <a:spLocks noGrp="1"/>
          </p:cNvSpPr>
          <p:nvPr>
            <p:ph/>
          </p:nvPr>
        </p:nvSpPr>
        <p:spPr>
          <a:xfrm>
            <a:off x="381600" y="2743200"/>
            <a:ext cx="6171120" cy="2337480"/>
          </a:xfrm>
          <a:prstGeom prst="rect">
            <a:avLst/>
          </a:prstGeom>
          <a:noFill/>
          <a:ln w="0">
            <a:noFill/>
          </a:ln>
        </p:spPr>
        <p:txBody>
          <a:bodyPr lIns="90000" tIns="45000" rIns="90000" bIns="45000" anchor="t">
            <a:noAutofit/>
          </a:bodyPr>
          <a:lstStyle/>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a:solidFill>
                  <a:schemeClr val="dk1"/>
                </a:solidFill>
                <a:effectLst/>
                <a:uFillTx/>
                <a:latin typeface="Century Gothic"/>
              </a:rPr>
              <a:t>Blooming and saturated regions</a:t>
            </a:r>
            <a:endParaRPr lang="en-US" sz="2000" b="1" u="none" strike="noStrike">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a:solidFill>
                  <a:schemeClr val="dk1"/>
                </a:solidFill>
                <a:effectLst/>
                <a:uFillTx/>
                <a:latin typeface="Century Gothic"/>
              </a:rPr>
              <a:t>Weak or ambiguous meltpool boundaries</a:t>
            </a:r>
            <a:endParaRPr lang="en-US" sz="2000" b="1" u="none" strike="noStrike">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a:solidFill>
                  <a:schemeClr val="dk1"/>
                </a:solidFill>
                <a:effectLst/>
                <a:uFillTx/>
                <a:latin typeface="Century Gothic"/>
              </a:rPr>
              <a:t>Background noise and thermal drift</a:t>
            </a:r>
            <a:endParaRPr lang="en-US" sz="2000" b="1" u="none" strike="noStrike">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a:solidFill>
                  <a:schemeClr val="dk1"/>
                </a:solidFill>
                <a:effectLst/>
                <a:uFillTx/>
                <a:latin typeface="Century Gothic"/>
              </a:rPr>
              <a:t>Strong dependence on threshold selection</a:t>
            </a:r>
            <a:endParaRPr lang="en-US" sz="2000" b="1" u="none" strike="noStrike">
              <a:solidFill>
                <a:schemeClr val="dk1"/>
              </a:solidFill>
              <a:effectLst/>
              <a:uFillTx/>
              <a:latin typeface="Century Gothic"/>
            </a:endParaRPr>
          </a:p>
        </p:txBody>
      </p:sp>
      <p:sp>
        <p:nvSpPr>
          <p:cNvPr id="590" name="PlaceHolder 3"/>
          <p:cNvSpPr>
            <a:spLocks noGrp="1"/>
          </p:cNvSpPr>
          <p:nvPr>
            <p:ph type="title"/>
          </p:nvPr>
        </p:nvSpPr>
        <p:spPr>
          <a:xfrm>
            <a:off x="442800" y="313200"/>
            <a:ext cx="7329600" cy="1515600"/>
          </a:xfrm>
          <a:prstGeom prst="rect">
            <a:avLst/>
          </a:prstGeom>
          <a:noFill/>
          <a:ln w="0">
            <a:noFill/>
          </a:ln>
        </p:spPr>
        <p:txBody>
          <a:bodyPr lIns="90000" tIns="45000" rIns="90000" bIns="45000" anchor="t">
            <a:noAutofit/>
          </a:bodyPr>
          <a:lstStyle/>
          <a:p>
            <a:pPr indent="0" algn="l" defTabSz="914400">
              <a:lnSpc>
                <a:spcPct val="100000"/>
              </a:lnSpc>
              <a:spcBef>
                <a:spcPts val="1191"/>
              </a:spcBef>
              <a:spcAft>
                <a:spcPts val="992"/>
              </a:spcAft>
              <a:buNone/>
            </a:pPr>
            <a:r>
              <a:rPr lang="es-ES" sz="4000" b="1" u="none" strike="noStrike">
                <a:solidFill>
                  <a:srgbClr val="009EE0"/>
                </a:solidFill>
                <a:effectLst/>
                <a:uFillTx/>
                <a:latin typeface="Century Gothic"/>
              </a:rPr>
              <a:t>Why deep</a:t>
            </a:r>
            <a:br>
              <a:rPr sz="4000"/>
            </a:br>
            <a:r>
              <a:rPr lang="es-ES" sz="4000" b="1" u="none" strike="noStrike">
                <a:solidFill>
                  <a:srgbClr val="009EE0"/>
                </a:solidFill>
                <a:effectLst/>
                <a:uFillTx/>
                <a:latin typeface="Century Gothic"/>
              </a:rPr>
              <a:t>segmentation?</a:t>
            </a:r>
            <a:endParaRPr lang="en-US" sz="4000" b="1" u="none" strike="noStrike">
              <a:solidFill>
                <a:srgbClr val="009EE0"/>
              </a:solidFill>
              <a:effectLst/>
              <a:uFillTx/>
              <a:latin typeface="Century Gothic"/>
            </a:endParaRPr>
          </a:p>
        </p:txBody>
      </p:sp>
      <p:sp>
        <p:nvSpPr>
          <p:cNvPr id="591" name="PlaceHolder 4"/>
          <p:cNvSpPr>
            <a:spLocks noGrp="1"/>
          </p:cNvSpPr>
          <p:nvPr>
            <p:ph type="ftr" idx="49"/>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592" name="PlaceHolder 5"/>
          <p:cNvSpPr>
            <a:spLocks noGrp="1"/>
          </p:cNvSpPr>
          <p:nvPr>
            <p:ph type="sldNum" idx="50"/>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E395F9DC-1416-469E-931F-6438F721290D}" type="slidenum">
              <a:rPr lang="es-ES" sz="1200" b="0" u="none" strike="noStrike">
                <a:solidFill>
                  <a:schemeClr val="dk1"/>
                </a:solidFill>
                <a:effectLst/>
                <a:uFillTx/>
                <a:latin typeface="Century Gothic"/>
              </a:rPr>
              <a:t>5</a:t>
            </a:fld>
            <a:endParaRPr lang="en-US" sz="1200" b="0" u="none" strike="noStrike">
              <a:solidFill>
                <a:srgbClr val="000000"/>
              </a:solidFill>
              <a:effectLst/>
              <a:uFillTx/>
              <a:latin typeface="Times New Roman"/>
            </a:endParaRPr>
          </a:p>
        </p:txBody>
      </p:sp>
      <p:pic>
        <p:nvPicPr>
          <p:cNvPr id="593" name="Imagen 592"/>
          <p:cNvPicPr/>
          <p:nvPr/>
        </p:nvPicPr>
        <p:blipFill>
          <a:blip r:embed="rId3"/>
          <a:stretch/>
        </p:blipFill>
        <p:spPr>
          <a:xfrm>
            <a:off x="7772400" y="313560"/>
            <a:ext cx="2860560" cy="687960"/>
          </a:xfrm>
          <a:prstGeom prst="rect">
            <a:avLst/>
          </a:prstGeom>
          <a:noFill/>
          <a:ln w="0">
            <a:noFill/>
          </a:ln>
        </p:spPr>
      </p:pic>
      <p:pic>
        <p:nvPicPr>
          <p:cNvPr id="594" name="Imagen 593"/>
          <p:cNvPicPr/>
          <p:nvPr/>
        </p:nvPicPr>
        <p:blipFill>
          <a:blip r:embed="rId4"/>
          <a:srcRect l="32483" r="7507" b="24299"/>
          <a:stretch/>
        </p:blipFill>
        <p:spPr>
          <a:xfrm>
            <a:off x="7086960" y="2286360"/>
            <a:ext cx="2285640" cy="2285640"/>
          </a:xfrm>
          <a:prstGeom prst="rect">
            <a:avLst/>
          </a:prstGeom>
          <a:noFill/>
          <a:ln w="0">
            <a:noFill/>
          </a:ln>
        </p:spPr>
      </p:pic>
      <p:pic>
        <p:nvPicPr>
          <p:cNvPr id="595" name="Imagen 594"/>
          <p:cNvPicPr/>
          <p:nvPr/>
        </p:nvPicPr>
        <p:blipFill>
          <a:blip r:embed="rId5"/>
          <a:srcRect l="20648" t="10419" r="17188" b="17696"/>
          <a:stretch/>
        </p:blipFill>
        <p:spPr>
          <a:xfrm>
            <a:off x="9601200" y="2286360"/>
            <a:ext cx="2285640" cy="2285640"/>
          </a:xfrm>
          <a:prstGeom prst="rect">
            <a:avLst/>
          </a:prstGeom>
          <a:noFill/>
          <a:ln w="0">
            <a:noFill/>
          </a:ln>
        </p:spPr>
      </p:pic>
      <p:sp>
        <p:nvSpPr>
          <p:cNvPr id="596" name="CuadroTexto 595"/>
          <p:cNvSpPr txBox="1"/>
          <p:nvPr/>
        </p:nvSpPr>
        <p:spPr>
          <a:xfrm>
            <a:off x="7772400" y="4800600"/>
            <a:ext cx="1143000" cy="316080"/>
          </a:xfrm>
          <a:prstGeom prst="rect">
            <a:avLst/>
          </a:prstGeom>
          <a:noFill/>
          <a:ln w="0">
            <a:noFill/>
          </a:ln>
        </p:spPr>
        <p:txBody>
          <a:bodyPr lIns="90000" tIns="45000" rIns="90000" bIns="45000" anchor="t">
            <a:spAutoFit/>
          </a:bodyPr>
          <a:lstStyle/>
          <a:p>
            <a:r>
              <a:rPr lang="en-US" sz="1600" b="0" u="none" strike="noStrike">
                <a:solidFill>
                  <a:srgbClr val="000000"/>
                </a:solidFill>
                <a:effectLst/>
                <a:uFillTx/>
                <a:latin typeface="Arial"/>
              </a:rPr>
              <a:t>IR frame</a:t>
            </a:r>
          </a:p>
        </p:txBody>
      </p:sp>
      <p:sp>
        <p:nvSpPr>
          <p:cNvPr id="597" name="CuadroTexto 596"/>
          <p:cNvSpPr txBox="1"/>
          <p:nvPr/>
        </p:nvSpPr>
        <p:spPr>
          <a:xfrm>
            <a:off x="10058400" y="4800600"/>
            <a:ext cx="1600200" cy="541800"/>
          </a:xfrm>
          <a:prstGeom prst="rect">
            <a:avLst/>
          </a:prstGeom>
          <a:noFill/>
          <a:ln w="0">
            <a:noFill/>
          </a:ln>
        </p:spPr>
        <p:txBody>
          <a:bodyPr lIns="90000" tIns="45000" rIns="90000" bIns="45000" anchor="t">
            <a:spAutoFit/>
          </a:bodyPr>
          <a:lstStyle/>
          <a:p>
            <a:r>
              <a:rPr lang="en-US" sz="1600" b="0" u="none" strike="noStrike">
                <a:solidFill>
                  <a:srgbClr val="000000"/>
                </a:solidFill>
                <a:effectLst/>
                <a:uFillTx/>
                <a:latin typeface="Arial"/>
              </a:rPr>
              <a:t>Classical mask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PlaceHolder 1"/>
          <p:cNvSpPr>
            <a:spLocks noGrp="1"/>
          </p:cNvSpPr>
          <p:nvPr>
            <p:ph/>
          </p:nvPr>
        </p:nvSpPr>
        <p:spPr>
          <a:xfrm>
            <a:off x="371768" y="1506793"/>
            <a:ext cx="5104800" cy="3429000"/>
          </a:xfrm>
          <a:prstGeom prst="rect">
            <a:avLst/>
          </a:prstGeom>
          <a:noFill/>
          <a:ln w="0">
            <a:noFill/>
          </a:ln>
        </p:spPr>
        <p:txBody>
          <a:bodyPr lIns="90000" tIns="45000" rIns="90000" bIns="45000" anchor="t">
            <a:noAutofit/>
          </a:bodyPr>
          <a:lstStyle/>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dirty="0" err="1">
                <a:solidFill>
                  <a:schemeClr val="dk1"/>
                </a:solidFill>
                <a:effectLst/>
                <a:uFillTx/>
                <a:latin typeface="Century Gothic"/>
              </a:rPr>
              <a:t>Infrared</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thermographic</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images</a:t>
            </a:r>
            <a:endParaRPr lang="en-US" sz="20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dirty="0">
                <a:solidFill>
                  <a:schemeClr val="dk1"/>
                </a:solidFill>
                <a:effectLst/>
                <a:uFillTx/>
                <a:latin typeface="Century Gothic"/>
              </a:rPr>
              <a:t>Manual pixel-</a:t>
            </a:r>
            <a:r>
              <a:rPr lang="es-ES" sz="2000" b="0" u="none" strike="noStrike" dirty="0" err="1">
                <a:solidFill>
                  <a:schemeClr val="dk1"/>
                </a:solidFill>
                <a:effectLst/>
                <a:uFillTx/>
                <a:latin typeface="Century Gothic"/>
              </a:rPr>
              <a:t>level</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annotations</a:t>
            </a:r>
            <a:endParaRPr lang="en-US" sz="20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dirty="0" err="1">
                <a:solidFill>
                  <a:schemeClr val="dk1"/>
                </a:solidFill>
                <a:effectLst/>
                <a:uFillTx/>
                <a:latin typeface="Century Gothic"/>
              </a:rPr>
              <a:t>Binary</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meltpool</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segmentation</a:t>
            </a:r>
            <a:endParaRPr lang="en-US" sz="20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dirty="0">
                <a:solidFill>
                  <a:schemeClr val="dk1"/>
                </a:solidFill>
                <a:effectLst/>
                <a:uFillTx/>
                <a:latin typeface="Century Gothic"/>
              </a:rPr>
              <a:t>1125 </a:t>
            </a:r>
            <a:r>
              <a:rPr lang="es-ES" sz="2000" b="0" u="none" strike="noStrike" dirty="0" err="1">
                <a:solidFill>
                  <a:schemeClr val="dk1"/>
                </a:solidFill>
                <a:effectLst/>
                <a:uFillTx/>
                <a:latin typeface="Century Gothic"/>
              </a:rPr>
              <a:t>manually</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annotated</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images</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with</a:t>
            </a:r>
            <a:r>
              <a:rPr lang="es-ES" sz="2000" b="0" u="none" strike="noStrike" dirty="0">
                <a:solidFill>
                  <a:schemeClr val="dk1"/>
                </a:solidFill>
                <a:effectLst/>
                <a:uFillTx/>
                <a:latin typeface="Century Gothic"/>
              </a:rPr>
              <a:t> a </a:t>
            </a:r>
            <a:r>
              <a:rPr lang="es-ES" sz="2000" b="0" u="none" strike="noStrike" dirty="0" err="1">
                <a:solidFill>
                  <a:schemeClr val="dk1"/>
                </a:solidFill>
                <a:effectLst/>
                <a:uFillTx/>
                <a:latin typeface="Century Gothic"/>
              </a:rPr>
              <a:t>fixed</a:t>
            </a:r>
            <a:r>
              <a:rPr lang="es-ES" sz="2000" b="0" u="none" strike="noStrike" dirty="0">
                <a:solidFill>
                  <a:schemeClr val="dk1"/>
                </a:solidFill>
                <a:effectLst/>
                <a:uFillTx/>
                <a:latin typeface="Century Gothic"/>
              </a:rPr>
              <a:t> 80/20 training/</a:t>
            </a:r>
            <a:r>
              <a:rPr lang="es-ES" sz="2000" b="0" u="none" strike="noStrike" dirty="0" err="1">
                <a:solidFill>
                  <a:schemeClr val="dk1"/>
                </a:solidFill>
                <a:effectLst/>
                <a:uFillTx/>
                <a:latin typeface="Century Gothic"/>
              </a:rPr>
              <a:t>validation</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split</a:t>
            </a:r>
            <a:endParaRPr lang="en-US" sz="20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dirty="0" err="1">
                <a:solidFill>
                  <a:schemeClr val="dk1"/>
                </a:solidFill>
                <a:effectLst/>
                <a:uFillTx/>
                <a:latin typeface="Century Gothic"/>
              </a:rPr>
              <a:t>Deployment</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benchmark</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separate</a:t>
            </a:r>
            <a:r>
              <a:rPr lang="es-ES" sz="2000" b="0" u="none" strike="noStrike" dirty="0">
                <a:solidFill>
                  <a:schemeClr val="dk1"/>
                </a:solidFill>
                <a:effectLst/>
                <a:uFillTx/>
                <a:latin typeface="Century Gothic"/>
              </a:rPr>
              <a:t> set </a:t>
            </a:r>
            <a:r>
              <a:rPr lang="es-ES" sz="2000" b="0" u="none" strike="noStrike" dirty="0" err="1">
                <a:solidFill>
                  <a:schemeClr val="dk1"/>
                </a:solidFill>
                <a:effectLst/>
                <a:uFillTx/>
                <a:latin typeface="Century Gothic"/>
              </a:rPr>
              <a:t>of</a:t>
            </a:r>
            <a:r>
              <a:rPr lang="es-ES" sz="2000" b="0" u="none" strike="noStrike" dirty="0">
                <a:solidFill>
                  <a:schemeClr val="dk1"/>
                </a:solidFill>
                <a:effectLst/>
                <a:uFillTx/>
                <a:latin typeface="Century Gothic"/>
              </a:rPr>
              <a:t> 1025 </a:t>
            </a:r>
            <a:r>
              <a:rPr lang="es-ES" sz="2000" b="0" u="none" strike="noStrike" dirty="0" err="1">
                <a:solidFill>
                  <a:schemeClr val="dk1"/>
                </a:solidFill>
                <a:effectLst/>
                <a:uFillTx/>
                <a:latin typeface="Century Gothic"/>
              </a:rPr>
              <a:t>thermographic</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images</a:t>
            </a:r>
            <a:endParaRPr lang="en-US" sz="2000" b="1" u="none" strike="noStrike" dirty="0">
              <a:solidFill>
                <a:schemeClr val="dk1"/>
              </a:solidFill>
              <a:effectLst/>
              <a:uFillTx/>
              <a:latin typeface="Century Gothic"/>
            </a:endParaRPr>
          </a:p>
          <a:p>
            <a:pPr marL="457200" indent="-457200" algn="l" defTabSz="914400">
              <a:lnSpc>
                <a:spcPct val="90000"/>
              </a:lnSpc>
              <a:spcBef>
                <a:spcPts val="1191"/>
              </a:spcBef>
              <a:spcAft>
                <a:spcPts val="992"/>
              </a:spcAft>
              <a:buClr>
                <a:srgbClr val="009EE0"/>
              </a:buClr>
              <a:buFont typeface="Wingdings" charset="2"/>
              <a:buChar char=""/>
              <a:tabLst>
                <a:tab pos="0" algn="l"/>
              </a:tabLst>
            </a:pPr>
            <a:r>
              <a:rPr lang="es-ES" sz="2000" b="0" u="none" strike="noStrike" dirty="0">
                <a:solidFill>
                  <a:schemeClr val="dk1"/>
                </a:solidFill>
                <a:effectLst/>
                <a:uFillTx/>
                <a:latin typeface="Century Gothic"/>
              </a:rPr>
              <a:t>Input </a:t>
            </a:r>
            <a:r>
              <a:rPr lang="es-ES" sz="2000" b="0" u="none" strike="noStrike" dirty="0" err="1">
                <a:solidFill>
                  <a:schemeClr val="dk1"/>
                </a:solidFill>
                <a:effectLst/>
                <a:uFillTx/>
                <a:latin typeface="Century Gothic"/>
              </a:rPr>
              <a:t>resolution</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size</a:t>
            </a:r>
            <a:r>
              <a:rPr lang="es-ES" sz="2000" b="0" u="none" strike="noStrike" dirty="0">
                <a:solidFill>
                  <a:schemeClr val="dk1"/>
                </a:solidFill>
                <a:effectLst/>
                <a:uFillTx/>
                <a:latin typeface="Century Gothic"/>
              </a:rPr>
              <a:t> </a:t>
            </a:r>
            <a:r>
              <a:rPr lang="es-ES" sz="2000" b="0" u="none" strike="noStrike" dirty="0" err="1">
                <a:solidFill>
                  <a:schemeClr val="dk1"/>
                </a:solidFill>
                <a:effectLst/>
                <a:uFillTx/>
                <a:latin typeface="Century Gothic"/>
              </a:rPr>
              <a:t>variations</a:t>
            </a:r>
            <a:r>
              <a:rPr lang="es-ES" sz="2000" b="0" u="none" strike="noStrike" dirty="0">
                <a:solidFill>
                  <a:schemeClr val="dk1"/>
                </a:solidFill>
                <a:effectLst/>
                <a:uFillTx/>
                <a:latin typeface="Century Gothic"/>
              </a:rPr>
              <a:t> (128,224,512 </a:t>
            </a:r>
            <a:r>
              <a:rPr lang="es-ES" sz="2000" b="0" u="none" strike="noStrike" dirty="0" err="1">
                <a:solidFill>
                  <a:schemeClr val="dk1"/>
                </a:solidFill>
                <a:effectLst/>
                <a:uFillTx/>
                <a:latin typeface="Century Gothic"/>
              </a:rPr>
              <a:t>px</a:t>
            </a:r>
            <a:r>
              <a:rPr lang="es-ES" sz="2000" b="0" u="none" strike="noStrike" dirty="0">
                <a:solidFill>
                  <a:schemeClr val="dk1"/>
                </a:solidFill>
                <a:effectLst/>
                <a:uFillTx/>
                <a:latin typeface="Century Gothic"/>
              </a:rPr>
              <a:t>)</a:t>
            </a:r>
            <a:endParaRPr lang="en-US" sz="2000" b="1" u="none" strike="noStrike" dirty="0">
              <a:solidFill>
                <a:schemeClr val="dk1"/>
              </a:solidFill>
              <a:effectLst/>
              <a:uFillTx/>
              <a:latin typeface="Century Gothic"/>
            </a:endParaRPr>
          </a:p>
        </p:txBody>
      </p:sp>
      <p:sp>
        <p:nvSpPr>
          <p:cNvPr id="599" name="PlaceHolder 2"/>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p>
            <a:pPr indent="0" algn="l" defTabSz="914400">
              <a:lnSpc>
                <a:spcPct val="100000"/>
              </a:lnSpc>
              <a:spcBef>
                <a:spcPts val="1191"/>
              </a:spcBef>
              <a:spcAft>
                <a:spcPts val="992"/>
              </a:spcAft>
              <a:buNone/>
            </a:pPr>
            <a:r>
              <a:rPr lang="es-ES" sz="4000" b="1" u="none" strike="noStrike">
                <a:solidFill>
                  <a:srgbClr val="009EE0"/>
                </a:solidFill>
                <a:effectLst/>
                <a:uFillTx/>
                <a:latin typeface="Century Gothic"/>
              </a:rPr>
              <a:t>Dataset and task formulation</a:t>
            </a:r>
            <a:endParaRPr lang="en-US" sz="4000" b="1" u="none" strike="noStrike">
              <a:solidFill>
                <a:srgbClr val="009EE0"/>
              </a:solidFill>
              <a:effectLst/>
              <a:uFillTx/>
              <a:latin typeface="Century Gothic"/>
            </a:endParaRPr>
          </a:p>
        </p:txBody>
      </p:sp>
      <p:sp>
        <p:nvSpPr>
          <p:cNvPr id="600" name="PlaceHolder 3"/>
          <p:cNvSpPr>
            <a:spLocks noGrp="1"/>
          </p:cNvSpPr>
          <p:nvPr>
            <p:ph type="ftr" idx="51"/>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601" name="PlaceHolder 4"/>
          <p:cNvSpPr>
            <a:spLocks noGrp="1"/>
          </p:cNvSpPr>
          <p:nvPr>
            <p:ph type="sldNum" idx="52"/>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C091EA75-BD95-4BDD-A1B6-EC705D513AC6}" type="slidenum">
              <a:rPr lang="es-ES" sz="1200" b="0" u="none" strike="noStrike">
                <a:solidFill>
                  <a:schemeClr val="dk1"/>
                </a:solidFill>
                <a:effectLst/>
                <a:uFillTx/>
                <a:latin typeface="Century Gothic"/>
              </a:rPr>
              <a:t>6</a:t>
            </a:fld>
            <a:endParaRPr lang="en-US" sz="1200" b="0" u="none" strike="noStrike">
              <a:solidFill>
                <a:srgbClr val="000000"/>
              </a:solidFill>
              <a:effectLst/>
              <a:uFillTx/>
              <a:latin typeface="Times New Roman"/>
            </a:endParaRPr>
          </a:p>
        </p:txBody>
      </p:sp>
      <p:pic>
        <p:nvPicPr>
          <p:cNvPr id="602" name="Imagen 601"/>
          <p:cNvPicPr/>
          <p:nvPr/>
        </p:nvPicPr>
        <p:blipFill>
          <a:blip r:embed="rId3"/>
          <a:stretch/>
        </p:blipFill>
        <p:spPr>
          <a:xfrm>
            <a:off x="7772400" y="313560"/>
            <a:ext cx="2860560" cy="687960"/>
          </a:xfrm>
          <a:prstGeom prst="rect">
            <a:avLst/>
          </a:prstGeom>
          <a:noFill/>
          <a:ln w="0">
            <a:noFill/>
          </a:ln>
        </p:spPr>
      </p:pic>
      <p:pic>
        <p:nvPicPr>
          <p:cNvPr id="603" name="Imagen 602"/>
          <p:cNvPicPr/>
          <p:nvPr/>
        </p:nvPicPr>
        <p:blipFill>
          <a:blip r:embed="rId4"/>
          <a:stretch/>
        </p:blipFill>
        <p:spPr>
          <a:xfrm>
            <a:off x="5943600" y="1600200"/>
            <a:ext cx="5700240" cy="2714400"/>
          </a:xfrm>
          <a:prstGeom prst="rect">
            <a:avLst/>
          </a:prstGeom>
          <a:noFill/>
          <a:ln w="0">
            <a:noFill/>
          </a:ln>
        </p:spPr>
      </p:pic>
      <p:graphicFrame>
        <p:nvGraphicFramePr>
          <p:cNvPr id="604" name="Tabla 603"/>
          <p:cNvGraphicFramePr/>
          <p:nvPr/>
        </p:nvGraphicFramePr>
        <p:xfrm>
          <a:off x="8024040" y="4164120"/>
          <a:ext cx="2029680" cy="1731600"/>
        </p:xfrm>
        <a:graphic>
          <a:graphicData uri="http://schemas.openxmlformats.org/drawingml/2006/table">
            <a:tbl>
              <a:tblPr/>
              <a:tblGrid>
                <a:gridCol w="1014840">
                  <a:extLst>
                    <a:ext uri="{9D8B030D-6E8A-4147-A177-3AD203B41FA5}">
                      <a16:colId xmlns:a16="http://schemas.microsoft.com/office/drawing/2014/main" val="20000"/>
                    </a:ext>
                  </a:extLst>
                </a:gridCol>
                <a:gridCol w="1014840">
                  <a:extLst>
                    <a:ext uri="{9D8B030D-6E8A-4147-A177-3AD203B41FA5}">
                      <a16:colId xmlns:a16="http://schemas.microsoft.com/office/drawing/2014/main" val="20001"/>
                    </a:ext>
                  </a:extLst>
                </a:gridCol>
              </a:tblGrid>
              <a:tr h="346320">
                <a:tc>
                  <a:txBody>
                    <a:bodyPr/>
                    <a:lstStyle/>
                    <a:p>
                      <a:r>
                        <a:rPr lang="en-US" sz="1800" b="0" u="none" strike="noStrike">
                          <a:solidFill>
                            <a:srgbClr val="000000"/>
                          </a:solidFill>
                          <a:effectLst/>
                          <a:uFillTx/>
                          <a:latin typeface="Arial"/>
                        </a:rPr>
                        <a:t>Input</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r>
                        <a:rPr lang="en-US" sz="1800" b="0" u="none" strike="noStrike">
                          <a:solidFill>
                            <a:srgbClr val="000000"/>
                          </a:solidFill>
                          <a:effectLst/>
                          <a:uFillTx/>
                          <a:latin typeface="Arial"/>
                        </a:rPr>
                        <a:t>IoU</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0"/>
                  </a:ext>
                </a:extLst>
              </a:tr>
              <a:tr h="346320">
                <a:tc>
                  <a:txBody>
                    <a:bodyPr/>
                    <a:lstStyle/>
                    <a:p>
                      <a:r>
                        <a:rPr lang="en-US" sz="1800" b="0" u="none" strike="noStrike">
                          <a:solidFill>
                            <a:srgbClr val="000000"/>
                          </a:solidFill>
                          <a:effectLst/>
                          <a:uFillTx/>
                          <a:latin typeface="Arial"/>
                        </a:rPr>
                        <a:t>Full-128</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r>
                        <a:rPr lang="en-US" sz="1800" b="0" u="none" strike="noStrike">
                          <a:solidFill>
                            <a:srgbClr val="000000"/>
                          </a:solidFill>
                          <a:effectLst/>
                          <a:uFillTx/>
                          <a:latin typeface="Arial"/>
                        </a:rPr>
                        <a:t>0.902</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1"/>
                  </a:ext>
                </a:extLst>
              </a:tr>
              <a:tr h="346320">
                <a:tc>
                  <a:txBody>
                    <a:bodyPr/>
                    <a:lstStyle/>
                    <a:p>
                      <a:r>
                        <a:rPr lang="en-US" sz="1800" b="0" u="none" strike="noStrike">
                          <a:solidFill>
                            <a:srgbClr val="000000"/>
                          </a:solidFill>
                          <a:effectLst/>
                          <a:uFillTx/>
                          <a:latin typeface="Arial"/>
                        </a:rPr>
                        <a:t>Full-224</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r>
                        <a:rPr lang="en-US" sz="1800" b="0" u="none" strike="noStrike">
                          <a:solidFill>
                            <a:srgbClr val="000000"/>
                          </a:solidFill>
                          <a:effectLst/>
                          <a:uFillTx/>
                          <a:latin typeface="Arial"/>
                        </a:rPr>
                        <a:t>0.906</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2"/>
                  </a:ext>
                </a:extLst>
              </a:tr>
              <a:tr h="346320">
                <a:tc>
                  <a:txBody>
                    <a:bodyPr/>
                    <a:lstStyle/>
                    <a:p>
                      <a:r>
                        <a:rPr lang="en-US" sz="1800" b="0" u="none" strike="noStrike">
                          <a:solidFill>
                            <a:srgbClr val="000000"/>
                          </a:solidFill>
                          <a:effectLst/>
                          <a:uFillTx/>
                          <a:latin typeface="Arial"/>
                        </a:rPr>
                        <a:t>ROI-128</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r>
                        <a:rPr lang="en-US" sz="1800" b="0" u="none" strike="noStrike">
                          <a:solidFill>
                            <a:srgbClr val="000000"/>
                          </a:solidFill>
                          <a:effectLst/>
                          <a:uFillTx/>
                          <a:latin typeface="Arial"/>
                        </a:rPr>
                        <a:t>0.918</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3"/>
                  </a:ext>
                </a:extLst>
              </a:tr>
              <a:tr h="346320">
                <a:tc>
                  <a:txBody>
                    <a:bodyPr/>
                    <a:lstStyle/>
                    <a:p>
                      <a:r>
                        <a:rPr lang="en-US" sz="1800" b="0" u="none" strike="noStrike">
                          <a:solidFill>
                            <a:srgbClr val="000000"/>
                          </a:solidFill>
                          <a:effectLst/>
                          <a:uFillTx/>
                          <a:latin typeface="Arial"/>
                        </a:rPr>
                        <a:t>ROI-224</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r>
                        <a:rPr lang="en-US" sz="1800" b="0" u="none" strike="noStrike">
                          <a:solidFill>
                            <a:srgbClr val="000000"/>
                          </a:solidFill>
                          <a:effectLst/>
                          <a:uFillTx/>
                          <a:latin typeface="Arial"/>
                        </a:rPr>
                        <a:t>0.925</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PlaceHolder 1"/>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p>
            <a:pPr indent="0" algn="l" defTabSz="914400">
              <a:lnSpc>
                <a:spcPct val="100000"/>
              </a:lnSpc>
              <a:spcBef>
                <a:spcPts val="1191"/>
              </a:spcBef>
              <a:spcAft>
                <a:spcPts val="992"/>
              </a:spcAft>
              <a:buNone/>
            </a:pPr>
            <a:r>
              <a:rPr lang="es-ES" sz="4000" b="1" u="none" strike="noStrike">
                <a:solidFill>
                  <a:srgbClr val="009EE0"/>
                </a:solidFill>
                <a:effectLst/>
                <a:uFillTx/>
                <a:latin typeface="Century Gothic"/>
              </a:rPr>
              <a:t>Model selection</a:t>
            </a:r>
            <a:endParaRPr lang="en-US" sz="4000" b="1" u="none" strike="noStrike">
              <a:solidFill>
                <a:srgbClr val="009EE0"/>
              </a:solidFill>
              <a:effectLst/>
              <a:uFillTx/>
              <a:latin typeface="Century Gothic"/>
            </a:endParaRPr>
          </a:p>
        </p:txBody>
      </p:sp>
      <p:sp>
        <p:nvSpPr>
          <p:cNvPr id="606" name="PlaceHolder 2"/>
          <p:cNvSpPr>
            <a:spLocks noGrp="1"/>
          </p:cNvSpPr>
          <p:nvPr>
            <p:ph type="ftr" idx="53"/>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607" name="PlaceHolder 3"/>
          <p:cNvSpPr>
            <a:spLocks noGrp="1"/>
          </p:cNvSpPr>
          <p:nvPr>
            <p:ph type="sldNum" idx="54"/>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09A5A8E4-3CE4-459C-BB58-256CBB882452}" type="slidenum">
              <a:rPr lang="es-ES" sz="1200" b="0" u="none" strike="noStrike">
                <a:solidFill>
                  <a:schemeClr val="dk1"/>
                </a:solidFill>
                <a:effectLst/>
                <a:uFillTx/>
                <a:latin typeface="Century Gothic"/>
              </a:rPr>
              <a:t>7</a:t>
            </a:fld>
            <a:endParaRPr lang="en-US" sz="1200" b="0" u="none" strike="noStrike">
              <a:solidFill>
                <a:srgbClr val="000000"/>
              </a:solidFill>
              <a:effectLst/>
              <a:uFillTx/>
              <a:latin typeface="Times New Roman"/>
            </a:endParaRPr>
          </a:p>
        </p:txBody>
      </p:sp>
      <p:pic>
        <p:nvPicPr>
          <p:cNvPr id="608" name="Imagen 607"/>
          <p:cNvPicPr/>
          <p:nvPr/>
        </p:nvPicPr>
        <p:blipFill>
          <a:blip r:embed="rId3"/>
          <a:stretch/>
        </p:blipFill>
        <p:spPr>
          <a:xfrm>
            <a:off x="7772400" y="313560"/>
            <a:ext cx="2860560" cy="687960"/>
          </a:xfrm>
          <a:prstGeom prst="rect">
            <a:avLst/>
          </a:prstGeom>
          <a:noFill/>
          <a:ln w="0">
            <a:noFill/>
          </a:ln>
        </p:spPr>
      </p:pic>
      <p:sp>
        <p:nvSpPr>
          <p:cNvPr id="609" name="CuadroTexto 608"/>
          <p:cNvSpPr txBox="1"/>
          <p:nvPr/>
        </p:nvSpPr>
        <p:spPr>
          <a:xfrm>
            <a:off x="648360" y="1371600"/>
            <a:ext cx="5295240" cy="402840"/>
          </a:xfrm>
          <a:prstGeom prst="rect">
            <a:avLst/>
          </a:prstGeom>
          <a:noFill/>
          <a:ln w="0">
            <a:noFill/>
          </a:ln>
        </p:spPr>
        <p:txBody>
          <a:bodyPr wrap="none" lIns="90000" tIns="45000" rIns="90000" bIns="45000" anchor="t">
            <a:spAutoFit/>
          </a:bodyPr>
          <a:lstStyle/>
          <a:p>
            <a:r>
              <a:rPr lang="en-US" sz="2200" b="1" u="none" strike="noStrike">
                <a:solidFill>
                  <a:srgbClr val="000000"/>
                </a:solidFill>
                <a:effectLst/>
                <a:uFillTx/>
                <a:latin typeface="Arial"/>
              </a:rPr>
              <a:t>Hardware platforms used for inference</a:t>
            </a:r>
            <a:endParaRPr lang="en-US" sz="2200" b="0" u="none" strike="noStrike">
              <a:solidFill>
                <a:srgbClr val="000000"/>
              </a:solidFill>
              <a:effectLst/>
              <a:uFillTx/>
              <a:latin typeface="Arial"/>
            </a:endParaRPr>
          </a:p>
        </p:txBody>
      </p:sp>
      <p:graphicFrame>
        <p:nvGraphicFramePr>
          <p:cNvPr id="610" name="Tabla 609"/>
          <p:cNvGraphicFramePr/>
          <p:nvPr/>
        </p:nvGraphicFramePr>
        <p:xfrm>
          <a:off x="993600" y="1899360"/>
          <a:ext cx="9293400" cy="1587600"/>
        </p:xfrm>
        <a:graphic>
          <a:graphicData uri="http://schemas.openxmlformats.org/drawingml/2006/table">
            <a:tbl>
              <a:tblPr/>
              <a:tblGrid>
                <a:gridCol w="2323440">
                  <a:extLst>
                    <a:ext uri="{9D8B030D-6E8A-4147-A177-3AD203B41FA5}">
                      <a16:colId xmlns:a16="http://schemas.microsoft.com/office/drawing/2014/main" val="20000"/>
                    </a:ext>
                  </a:extLst>
                </a:gridCol>
                <a:gridCol w="2323440">
                  <a:extLst>
                    <a:ext uri="{9D8B030D-6E8A-4147-A177-3AD203B41FA5}">
                      <a16:colId xmlns:a16="http://schemas.microsoft.com/office/drawing/2014/main" val="20001"/>
                    </a:ext>
                  </a:extLst>
                </a:gridCol>
                <a:gridCol w="2323440">
                  <a:extLst>
                    <a:ext uri="{9D8B030D-6E8A-4147-A177-3AD203B41FA5}">
                      <a16:colId xmlns:a16="http://schemas.microsoft.com/office/drawing/2014/main" val="20002"/>
                    </a:ext>
                  </a:extLst>
                </a:gridCol>
                <a:gridCol w="2323080">
                  <a:extLst>
                    <a:ext uri="{9D8B030D-6E8A-4147-A177-3AD203B41FA5}">
                      <a16:colId xmlns:a16="http://schemas.microsoft.com/office/drawing/2014/main" val="20003"/>
                    </a:ext>
                  </a:extLst>
                </a:gridCol>
              </a:tblGrid>
              <a:tr h="346320">
                <a:tc>
                  <a:txBody>
                    <a:bodyPr/>
                    <a:lstStyle/>
                    <a:p>
                      <a:pPr algn="ctr"/>
                      <a:r>
                        <a:rPr lang="en-US" sz="1800" b="0" u="none" strike="noStrike">
                          <a:solidFill>
                            <a:srgbClr val="000000"/>
                          </a:solidFill>
                          <a:effectLst/>
                          <a:uFillTx/>
                          <a:latin typeface="Arial"/>
                        </a:rPr>
                        <a:t>Platform</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GPU</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CPU</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GPU Memory</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0"/>
                  </a:ext>
                </a:extLst>
              </a:tr>
              <a:tr h="346320">
                <a:tc>
                  <a:txBody>
                    <a:bodyPr/>
                    <a:lstStyle/>
                    <a:p>
                      <a:pPr algn="ctr"/>
                      <a:r>
                        <a:rPr lang="en-US" sz="1800" b="0" u="none" strike="noStrike">
                          <a:solidFill>
                            <a:srgbClr val="000000"/>
                          </a:solidFill>
                          <a:effectLst/>
                          <a:uFillTx/>
                          <a:latin typeface="Arial"/>
                        </a:rPr>
                        <a:t>Machine 1</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NVIDIA Quadro RTX 6000 </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Intel Xeon E5-1650</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24 GB</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1"/>
                  </a:ext>
                </a:extLst>
              </a:tr>
              <a:tr h="346320">
                <a:tc>
                  <a:txBody>
                    <a:bodyPr/>
                    <a:lstStyle/>
                    <a:p>
                      <a:pPr algn="ctr"/>
                      <a:r>
                        <a:rPr lang="en-US" sz="1800" b="0" u="none" strike="noStrike">
                          <a:solidFill>
                            <a:srgbClr val="000000"/>
                          </a:solidFill>
                          <a:effectLst/>
                          <a:uFillTx/>
                          <a:latin typeface="Arial"/>
                        </a:rPr>
                        <a:t>Machine 2</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NVIDIA RTX A500 Laptop GPU</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Intel Core i7-13800H</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6 GB</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611" name="CuadroTexto 610"/>
          <p:cNvSpPr txBox="1"/>
          <p:nvPr/>
        </p:nvSpPr>
        <p:spPr>
          <a:xfrm>
            <a:off x="648359" y="3711960"/>
            <a:ext cx="5447641" cy="429433"/>
          </a:xfrm>
          <a:prstGeom prst="rect">
            <a:avLst/>
          </a:prstGeom>
          <a:noFill/>
          <a:ln w="0">
            <a:noFill/>
          </a:ln>
        </p:spPr>
        <p:txBody>
          <a:bodyPr wrap="square" lIns="90000" tIns="45000" rIns="90000" bIns="45000" anchor="t">
            <a:spAutoFit/>
          </a:bodyPr>
          <a:lstStyle/>
          <a:p>
            <a:r>
              <a:rPr lang="en-US" sz="2200" b="1" u="none" strike="noStrike" dirty="0">
                <a:solidFill>
                  <a:srgbClr val="000000"/>
                </a:solidFill>
                <a:effectLst/>
                <a:uFillTx/>
                <a:latin typeface="Arial"/>
              </a:rPr>
              <a:t>Architecture screening (Input ROI-224)</a:t>
            </a:r>
            <a:endParaRPr lang="en-US" sz="2200" b="0" u="none" strike="noStrike" dirty="0">
              <a:solidFill>
                <a:srgbClr val="000000"/>
              </a:solidFill>
              <a:effectLst/>
              <a:uFillTx/>
              <a:latin typeface="Arial"/>
            </a:endParaRPr>
          </a:p>
        </p:txBody>
      </p:sp>
      <p:graphicFrame>
        <p:nvGraphicFramePr>
          <p:cNvPr id="612" name="Tabla 611"/>
          <p:cNvGraphicFramePr/>
          <p:nvPr>
            <p:extLst>
              <p:ext uri="{D42A27DB-BD31-4B8C-83A1-F6EECF244321}">
                <p14:modId xmlns:p14="http://schemas.microsoft.com/office/powerpoint/2010/main" val="1066833266"/>
              </p:ext>
            </p:extLst>
          </p:nvPr>
        </p:nvGraphicFramePr>
        <p:xfrm>
          <a:off x="907200" y="4198283"/>
          <a:ext cx="9837000" cy="2077920"/>
        </p:xfrm>
        <a:graphic>
          <a:graphicData uri="http://schemas.openxmlformats.org/drawingml/2006/table">
            <a:tbl>
              <a:tblPr/>
              <a:tblGrid>
                <a:gridCol w="1638720">
                  <a:extLst>
                    <a:ext uri="{9D8B030D-6E8A-4147-A177-3AD203B41FA5}">
                      <a16:colId xmlns:a16="http://schemas.microsoft.com/office/drawing/2014/main" val="20000"/>
                    </a:ext>
                  </a:extLst>
                </a:gridCol>
                <a:gridCol w="1638720">
                  <a:extLst>
                    <a:ext uri="{9D8B030D-6E8A-4147-A177-3AD203B41FA5}">
                      <a16:colId xmlns:a16="http://schemas.microsoft.com/office/drawing/2014/main" val="20001"/>
                    </a:ext>
                  </a:extLst>
                </a:gridCol>
                <a:gridCol w="1638720">
                  <a:extLst>
                    <a:ext uri="{9D8B030D-6E8A-4147-A177-3AD203B41FA5}">
                      <a16:colId xmlns:a16="http://schemas.microsoft.com/office/drawing/2014/main" val="20002"/>
                    </a:ext>
                  </a:extLst>
                </a:gridCol>
                <a:gridCol w="1638720">
                  <a:extLst>
                    <a:ext uri="{9D8B030D-6E8A-4147-A177-3AD203B41FA5}">
                      <a16:colId xmlns:a16="http://schemas.microsoft.com/office/drawing/2014/main" val="20003"/>
                    </a:ext>
                  </a:extLst>
                </a:gridCol>
                <a:gridCol w="1638720">
                  <a:extLst>
                    <a:ext uri="{9D8B030D-6E8A-4147-A177-3AD203B41FA5}">
                      <a16:colId xmlns:a16="http://schemas.microsoft.com/office/drawing/2014/main" val="20004"/>
                    </a:ext>
                  </a:extLst>
                </a:gridCol>
                <a:gridCol w="1643400">
                  <a:extLst>
                    <a:ext uri="{9D8B030D-6E8A-4147-A177-3AD203B41FA5}">
                      <a16:colId xmlns:a16="http://schemas.microsoft.com/office/drawing/2014/main" val="20005"/>
                    </a:ext>
                  </a:extLst>
                </a:gridCol>
              </a:tblGrid>
              <a:tr h="346320">
                <a:tc>
                  <a:txBody>
                    <a:bodyPr/>
                    <a:lstStyle/>
                    <a:p>
                      <a:pPr algn="ctr"/>
                      <a:r>
                        <a:rPr lang="en-US" sz="1800" b="0" u="none" strike="noStrike">
                          <a:solidFill>
                            <a:srgbClr val="000000"/>
                          </a:solidFill>
                          <a:effectLst/>
                          <a:uFillTx/>
                          <a:latin typeface="Arial"/>
                        </a:rPr>
                        <a:t>Decoder</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Encoder</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IoU</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Dice</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GPU ms</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Params</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0"/>
                  </a:ext>
                </a:extLst>
              </a:tr>
              <a:tr h="346320">
                <a:tc>
                  <a:txBody>
                    <a:bodyPr/>
                    <a:lstStyle/>
                    <a:p>
                      <a:pPr algn="ctr"/>
                      <a:r>
                        <a:rPr lang="en-US" sz="1800" b="0" u="none" strike="noStrike">
                          <a:solidFill>
                            <a:srgbClr val="000000"/>
                          </a:solidFill>
                          <a:effectLst/>
                          <a:uFillTx/>
                          <a:latin typeface="Arial"/>
                        </a:rPr>
                        <a:t>U-Net</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Resnet18</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0.925</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0.961</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3.227</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14.32M</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1"/>
                  </a:ext>
                </a:extLst>
              </a:tr>
              <a:tr h="346320">
                <a:tc>
                  <a:txBody>
                    <a:bodyPr/>
                    <a:lstStyle/>
                    <a:p>
                      <a:pPr algn="ctr"/>
                      <a:r>
                        <a:rPr lang="en-US" sz="1800" b="0" u="none" strike="noStrike">
                          <a:solidFill>
                            <a:srgbClr val="000000"/>
                          </a:solidFill>
                          <a:effectLst/>
                          <a:uFillTx/>
                          <a:latin typeface="Arial"/>
                        </a:rPr>
                        <a:t>U-Net</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MobileNetV2 </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0.924</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0.961</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5.048</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3.97M</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2"/>
                  </a:ext>
                </a:extLst>
              </a:tr>
              <a:tr h="346320">
                <a:tc>
                  <a:txBody>
                    <a:bodyPr/>
                    <a:lstStyle/>
                    <a:p>
                      <a:pPr algn="ctr"/>
                      <a:r>
                        <a:rPr lang="en-US" sz="1800" b="0" u="none" strike="noStrike">
                          <a:solidFill>
                            <a:srgbClr val="000000"/>
                          </a:solidFill>
                          <a:effectLst/>
                          <a:uFillTx/>
                          <a:latin typeface="Arial"/>
                        </a:rPr>
                        <a:t>U-Net</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EfficientNet-b0</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0.922</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0.959</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11.740</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6.25M</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3"/>
                  </a:ext>
                </a:extLst>
              </a:tr>
              <a:tr h="346320">
                <a:tc>
                  <a:txBody>
                    <a:bodyPr/>
                    <a:lstStyle/>
                    <a:p>
                      <a:pPr algn="ctr"/>
                      <a:r>
                        <a:rPr lang="en-US" sz="1800" b="0" u="none" strike="noStrike">
                          <a:solidFill>
                            <a:srgbClr val="000000"/>
                          </a:solidFill>
                          <a:effectLst/>
                          <a:uFillTx/>
                          <a:latin typeface="Arial"/>
                        </a:rPr>
                        <a:t>DeeplabV3+</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ResNet18</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0.910</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0.953</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3.117</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16.41M</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4"/>
                  </a:ext>
                </a:extLst>
              </a:tr>
              <a:tr h="346320">
                <a:tc>
                  <a:txBody>
                    <a:bodyPr/>
                    <a:lstStyle/>
                    <a:p>
                      <a:pPr algn="ctr"/>
                      <a:r>
                        <a:rPr lang="en-US" sz="1800" b="0" u="none" strike="noStrike">
                          <a:solidFill>
                            <a:srgbClr val="000000"/>
                          </a:solidFill>
                          <a:effectLst/>
                          <a:uFillTx/>
                          <a:latin typeface="Arial"/>
                        </a:rPr>
                        <a:t>DeeplabV3+</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dirty="0">
                          <a:solidFill>
                            <a:srgbClr val="000000"/>
                          </a:solidFill>
                          <a:effectLst/>
                          <a:uFillTx/>
                          <a:latin typeface="Arial"/>
                        </a:rPr>
                        <a:t>MobileNetV2</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0.916</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0.956</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a:solidFill>
                            <a:srgbClr val="000000"/>
                          </a:solidFill>
                          <a:effectLst/>
                          <a:uFillTx/>
                          <a:latin typeface="Arial"/>
                        </a:rPr>
                        <a:t>5.091</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800" b="0" u="none" strike="noStrike" dirty="0">
                          <a:solidFill>
                            <a:srgbClr val="000000"/>
                          </a:solidFill>
                          <a:effectLst/>
                          <a:uFillTx/>
                          <a:latin typeface="Arial"/>
                        </a:rPr>
                        <a:t>3.97M</a:t>
                      </a:r>
                    </a:p>
                  </a:txBody>
                  <a:tcPr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5"/>
                  </a:ext>
                </a:extLst>
              </a:tr>
            </a:tbl>
          </a:graphicData>
        </a:graphic>
      </p:graphicFrame>
      <p:sp>
        <p:nvSpPr>
          <p:cNvPr id="2" name="Rectángulo 1">
            <a:extLst>
              <a:ext uri="{FF2B5EF4-FFF2-40B4-BE49-F238E27FC236}">
                <a16:creationId xmlns:a16="http://schemas.microsoft.com/office/drawing/2014/main" id="{BB053B0E-D39D-E2A4-3669-B7BC758FAC5E}"/>
              </a:ext>
            </a:extLst>
          </p:cNvPr>
          <p:cNvSpPr/>
          <p:nvPr/>
        </p:nvSpPr>
        <p:spPr>
          <a:xfrm>
            <a:off x="907200" y="4514126"/>
            <a:ext cx="9837000" cy="311997"/>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PlaceHolder 1"/>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p>
            <a:pPr indent="0" algn="l" defTabSz="914400">
              <a:lnSpc>
                <a:spcPct val="100000"/>
              </a:lnSpc>
              <a:buNone/>
            </a:pPr>
            <a:r>
              <a:rPr lang="es-ES" sz="4000" b="1" u="none" strike="noStrike">
                <a:solidFill>
                  <a:srgbClr val="009EE0"/>
                </a:solidFill>
                <a:effectLst/>
                <a:uFillTx/>
                <a:latin typeface="Century Gothic"/>
              </a:rPr>
              <a:t>Encoder simplification</a:t>
            </a:r>
            <a:endParaRPr lang="en-US" sz="4000" b="1" u="none" strike="noStrike">
              <a:solidFill>
                <a:srgbClr val="009EE0"/>
              </a:solidFill>
              <a:effectLst/>
              <a:uFillTx/>
              <a:latin typeface="Century Gothic"/>
            </a:endParaRPr>
          </a:p>
        </p:txBody>
      </p:sp>
      <p:sp>
        <p:nvSpPr>
          <p:cNvPr id="614" name="PlaceHolder 2"/>
          <p:cNvSpPr>
            <a:spLocks noGrp="1"/>
          </p:cNvSpPr>
          <p:nvPr>
            <p:ph type="ftr" idx="55"/>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615" name="PlaceHolder 3"/>
          <p:cNvSpPr>
            <a:spLocks noGrp="1"/>
          </p:cNvSpPr>
          <p:nvPr>
            <p:ph type="sldNum" idx="56"/>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CA37D871-A198-4619-848E-B00B635F79AF}" type="slidenum">
              <a:rPr lang="es-ES" sz="1200" b="0" u="none" strike="noStrike">
                <a:solidFill>
                  <a:schemeClr val="dk1"/>
                </a:solidFill>
                <a:effectLst/>
                <a:uFillTx/>
                <a:latin typeface="Century Gothic"/>
              </a:rPr>
              <a:t>8</a:t>
            </a:fld>
            <a:endParaRPr lang="en-US" sz="1200" b="0" u="none" strike="noStrike">
              <a:solidFill>
                <a:srgbClr val="000000"/>
              </a:solidFill>
              <a:effectLst/>
              <a:uFillTx/>
              <a:latin typeface="Times New Roman"/>
            </a:endParaRPr>
          </a:p>
        </p:txBody>
      </p:sp>
      <p:pic>
        <p:nvPicPr>
          <p:cNvPr id="616" name="Imagen 615"/>
          <p:cNvPicPr/>
          <p:nvPr/>
        </p:nvPicPr>
        <p:blipFill>
          <a:blip r:embed="rId3"/>
          <a:stretch/>
        </p:blipFill>
        <p:spPr>
          <a:xfrm>
            <a:off x="7772400" y="313560"/>
            <a:ext cx="2860560" cy="687960"/>
          </a:xfrm>
          <a:prstGeom prst="rect">
            <a:avLst/>
          </a:prstGeom>
          <a:noFill/>
          <a:ln w="0">
            <a:noFill/>
          </a:ln>
        </p:spPr>
      </p:pic>
      <p:pic>
        <p:nvPicPr>
          <p:cNvPr id="617" name="Imagen 616"/>
          <p:cNvPicPr/>
          <p:nvPr/>
        </p:nvPicPr>
        <p:blipFill>
          <a:blip r:embed="rId4"/>
          <a:stretch/>
        </p:blipFill>
        <p:spPr>
          <a:xfrm>
            <a:off x="1039320" y="1828800"/>
            <a:ext cx="9933480" cy="2675880"/>
          </a:xfrm>
          <a:prstGeom prst="rect">
            <a:avLst/>
          </a:prstGeom>
          <a:noFill/>
          <a:ln w="0">
            <a:noFill/>
          </a:ln>
        </p:spPr>
      </p:pic>
      <p:sp>
        <p:nvSpPr>
          <p:cNvPr id="618" name="Rectángulo 617"/>
          <p:cNvSpPr/>
          <p:nvPr/>
        </p:nvSpPr>
        <p:spPr>
          <a:xfrm>
            <a:off x="1828800" y="2743200"/>
            <a:ext cx="2057400" cy="1828800"/>
          </a:xfrm>
          <a:prstGeom prst="rect">
            <a:avLst/>
          </a:prstGeom>
          <a:noFill/>
          <a:ln w="57240">
            <a:solidFill>
              <a:srgbClr val="FFB66C"/>
            </a:solidFill>
            <a:roun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en-US" sz="1800" b="0" u="none" strike="noStrike">
              <a:solidFill>
                <a:srgbClr val="000000"/>
              </a:solidFill>
              <a:effectLst/>
              <a:uFillTx/>
              <a:latin typeface="Arial"/>
            </a:endParaRPr>
          </a:p>
        </p:txBody>
      </p:sp>
      <p:sp>
        <p:nvSpPr>
          <p:cNvPr id="619" name="CuadroTexto 618"/>
          <p:cNvSpPr txBox="1"/>
          <p:nvPr/>
        </p:nvSpPr>
        <p:spPr>
          <a:xfrm>
            <a:off x="2514600" y="1600200"/>
            <a:ext cx="2286000" cy="457200"/>
          </a:xfrm>
          <a:prstGeom prst="rect">
            <a:avLst/>
          </a:prstGeom>
          <a:noFill/>
          <a:ln w="0">
            <a:solidFill>
              <a:srgbClr val="FF8000"/>
            </a:solidFill>
          </a:ln>
          <a:effectLst>
            <a:softEdge rad="12600"/>
          </a:effectLst>
        </p:spPr>
        <p:txBody>
          <a:bodyPr lIns="90000" tIns="45000" rIns="90000" bIns="45000" anchor="t">
            <a:spAutoFit/>
          </a:bodyPr>
          <a:lstStyle/>
          <a:p>
            <a:r>
              <a:rPr lang="en-US" sz="1800" b="0" u="none" strike="noStrike">
                <a:solidFill>
                  <a:srgbClr val="FF8000"/>
                </a:solidFill>
                <a:effectLst/>
                <a:uFillTx/>
                <a:latin typeface="Arial"/>
              </a:rPr>
              <a:t>64 ch</a:t>
            </a:r>
            <a:endParaRPr lang="en-US" sz="1800" b="0" u="none" strike="noStrike">
              <a:solidFill>
                <a:srgbClr val="000000"/>
              </a:solidFill>
              <a:effectLst/>
              <a:uFillTx/>
              <a:latin typeface="Arial"/>
            </a:endParaRPr>
          </a:p>
        </p:txBody>
      </p:sp>
      <p:sp>
        <p:nvSpPr>
          <p:cNvPr id="620" name="CuadroTexto 619"/>
          <p:cNvSpPr txBox="1"/>
          <p:nvPr/>
        </p:nvSpPr>
        <p:spPr>
          <a:xfrm>
            <a:off x="4343400" y="1600200"/>
            <a:ext cx="914400" cy="457200"/>
          </a:xfrm>
          <a:prstGeom prst="rect">
            <a:avLst/>
          </a:prstGeom>
          <a:noFill/>
          <a:ln w="0">
            <a:solidFill>
              <a:srgbClr val="FF8000"/>
            </a:solidFill>
          </a:ln>
          <a:effectLst>
            <a:softEdge rad="12600"/>
          </a:effectLst>
        </p:spPr>
        <p:txBody>
          <a:bodyPr lIns="90000" tIns="45000" rIns="90000" bIns="45000" anchor="t">
            <a:spAutoFit/>
          </a:bodyPr>
          <a:lstStyle/>
          <a:p>
            <a:r>
              <a:rPr lang="en-US" sz="1800" b="0" u="none" strike="noStrike">
                <a:solidFill>
                  <a:srgbClr val="FF8000"/>
                </a:solidFill>
                <a:effectLst/>
                <a:uFillTx/>
                <a:latin typeface="Arial"/>
              </a:rPr>
              <a:t>128 ch</a:t>
            </a:r>
            <a:endParaRPr lang="en-US" sz="1800" b="0" u="none" strike="noStrike">
              <a:solidFill>
                <a:srgbClr val="000000"/>
              </a:solidFill>
              <a:effectLst/>
              <a:uFillTx/>
              <a:latin typeface="Arial"/>
            </a:endParaRPr>
          </a:p>
        </p:txBody>
      </p:sp>
      <p:sp>
        <p:nvSpPr>
          <p:cNvPr id="621" name="CuadroTexto 620"/>
          <p:cNvSpPr txBox="1"/>
          <p:nvPr/>
        </p:nvSpPr>
        <p:spPr>
          <a:xfrm>
            <a:off x="6172200" y="1600200"/>
            <a:ext cx="914400" cy="457200"/>
          </a:xfrm>
          <a:prstGeom prst="rect">
            <a:avLst/>
          </a:prstGeom>
          <a:noFill/>
          <a:ln w="0">
            <a:solidFill>
              <a:srgbClr val="FF8000"/>
            </a:solidFill>
          </a:ln>
          <a:effectLst>
            <a:softEdge rad="12600"/>
          </a:effectLst>
        </p:spPr>
        <p:txBody>
          <a:bodyPr lIns="90000" tIns="45000" rIns="90000" bIns="45000" anchor="t">
            <a:spAutoFit/>
          </a:bodyPr>
          <a:lstStyle/>
          <a:p>
            <a:r>
              <a:rPr lang="en-US" sz="1800" b="0" u="none" strike="noStrike">
                <a:solidFill>
                  <a:srgbClr val="FF8000"/>
                </a:solidFill>
                <a:effectLst/>
                <a:uFillTx/>
                <a:latin typeface="Arial"/>
              </a:rPr>
              <a:t>256 ch</a:t>
            </a:r>
            <a:endParaRPr lang="en-US" sz="1800" b="0" u="none" strike="noStrike">
              <a:solidFill>
                <a:srgbClr val="000000"/>
              </a:solidFill>
              <a:effectLst/>
              <a:uFillTx/>
              <a:latin typeface="Arial"/>
            </a:endParaRPr>
          </a:p>
        </p:txBody>
      </p:sp>
      <p:sp>
        <p:nvSpPr>
          <p:cNvPr id="622" name="CuadroTexto 621"/>
          <p:cNvSpPr txBox="1"/>
          <p:nvPr/>
        </p:nvSpPr>
        <p:spPr>
          <a:xfrm>
            <a:off x="8229600" y="1600200"/>
            <a:ext cx="914400" cy="457200"/>
          </a:xfrm>
          <a:prstGeom prst="rect">
            <a:avLst/>
          </a:prstGeom>
          <a:noFill/>
          <a:ln w="0">
            <a:solidFill>
              <a:srgbClr val="FF8000"/>
            </a:solidFill>
          </a:ln>
          <a:effectLst>
            <a:softEdge rad="12600"/>
          </a:effectLst>
        </p:spPr>
        <p:txBody>
          <a:bodyPr lIns="90000" tIns="45000" rIns="90000" bIns="45000" anchor="t">
            <a:spAutoFit/>
          </a:bodyPr>
          <a:lstStyle/>
          <a:p>
            <a:r>
              <a:rPr lang="en-US" sz="1800" b="0" u="none" strike="noStrike">
                <a:solidFill>
                  <a:srgbClr val="FF8000"/>
                </a:solidFill>
                <a:effectLst/>
                <a:uFillTx/>
                <a:latin typeface="Arial"/>
              </a:rPr>
              <a:t>512 ch</a:t>
            </a:r>
            <a:endParaRPr lang="en-US" sz="1800" b="0" u="none" strike="noStrike">
              <a:solidFill>
                <a:srgbClr val="000000"/>
              </a:solidFill>
              <a:effectLst/>
              <a:uFillTx/>
              <a:latin typeface="Arial"/>
            </a:endParaRPr>
          </a:p>
        </p:txBody>
      </p:sp>
      <p:sp>
        <p:nvSpPr>
          <p:cNvPr id="623" name="Rectángulo 622"/>
          <p:cNvSpPr/>
          <p:nvPr/>
        </p:nvSpPr>
        <p:spPr>
          <a:xfrm>
            <a:off x="3886200" y="2743200"/>
            <a:ext cx="1828800" cy="1828800"/>
          </a:xfrm>
          <a:prstGeom prst="rect">
            <a:avLst/>
          </a:prstGeom>
          <a:noFill/>
          <a:ln w="57240">
            <a:solidFill>
              <a:srgbClr val="00A933"/>
            </a:solidFill>
            <a:roun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en-US" sz="1800" b="0" u="none" strike="noStrike">
              <a:solidFill>
                <a:srgbClr val="000000"/>
              </a:solidFill>
              <a:effectLst/>
              <a:uFillTx/>
              <a:latin typeface="Arial"/>
            </a:endParaRPr>
          </a:p>
        </p:txBody>
      </p:sp>
      <p:sp>
        <p:nvSpPr>
          <p:cNvPr id="624" name="Conector recto 623"/>
          <p:cNvSpPr/>
          <p:nvPr/>
        </p:nvSpPr>
        <p:spPr>
          <a:xfrm>
            <a:off x="4800600" y="2743200"/>
            <a:ext cx="0" cy="1828800"/>
          </a:xfrm>
          <a:prstGeom prst="line">
            <a:avLst/>
          </a:prstGeom>
          <a:ln w="57240">
            <a:solidFill>
              <a:srgbClr val="00A933"/>
            </a:solidFill>
            <a:roun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en-US" sz="1800" b="0" u="none" strike="noStrike">
              <a:solidFill>
                <a:srgbClr val="000000"/>
              </a:solidFill>
              <a:effectLst/>
              <a:uFillTx/>
              <a:latin typeface="Arial"/>
            </a:endParaRPr>
          </a:p>
        </p:txBody>
      </p:sp>
      <p:sp>
        <p:nvSpPr>
          <p:cNvPr id="625" name="Conector recto 624"/>
          <p:cNvSpPr/>
          <p:nvPr/>
        </p:nvSpPr>
        <p:spPr>
          <a:xfrm flipH="1">
            <a:off x="4800600" y="2743200"/>
            <a:ext cx="914400" cy="1828800"/>
          </a:xfrm>
          <a:prstGeom prst="line">
            <a:avLst/>
          </a:prstGeom>
          <a:ln w="57240">
            <a:solidFill>
              <a:srgbClr val="00A933"/>
            </a:solidFill>
            <a:roun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en-US" sz="1800" b="0" u="none" strike="noStrike">
              <a:solidFill>
                <a:srgbClr val="000000"/>
              </a:solidFill>
              <a:effectLst/>
              <a:uFillTx/>
              <a:latin typeface="Arial"/>
            </a:endParaRPr>
          </a:p>
        </p:txBody>
      </p:sp>
      <p:sp>
        <p:nvSpPr>
          <p:cNvPr id="626" name="Rectángulo 625"/>
          <p:cNvSpPr/>
          <p:nvPr/>
        </p:nvSpPr>
        <p:spPr>
          <a:xfrm>
            <a:off x="7543800" y="2743200"/>
            <a:ext cx="2057400" cy="1828800"/>
          </a:xfrm>
          <a:prstGeom prst="rect">
            <a:avLst/>
          </a:prstGeom>
          <a:noFill/>
          <a:ln w="57240">
            <a:solidFill>
              <a:srgbClr val="BF0041"/>
            </a:solidFill>
            <a:roun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en-US" sz="1800" b="0" u="none" strike="noStrike">
              <a:solidFill>
                <a:srgbClr val="000000"/>
              </a:solidFill>
              <a:effectLst/>
              <a:uFillTx/>
              <a:latin typeface="Arial"/>
            </a:endParaRPr>
          </a:p>
        </p:txBody>
      </p:sp>
      <p:sp>
        <p:nvSpPr>
          <p:cNvPr id="627" name="Conector recto 626"/>
          <p:cNvSpPr/>
          <p:nvPr/>
        </p:nvSpPr>
        <p:spPr>
          <a:xfrm flipH="1">
            <a:off x="7543800" y="2743200"/>
            <a:ext cx="2057400" cy="1828800"/>
          </a:xfrm>
          <a:prstGeom prst="line">
            <a:avLst/>
          </a:prstGeom>
          <a:ln w="57240">
            <a:solidFill>
              <a:srgbClr val="BF0041"/>
            </a:solidFill>
            <a:roun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en-US" sz="1800" b="0" u="none" strike="noStrike">
              <a:solidFill>
                <a:srgbClr val="000000"/>
              </a:solidFill>
              <a:effectLst/>
              <a:uFillTx/>
              <a:latin typeface="Arial"/>
            </a:endParaRPr>
          </a:p>
        </p:txBody>
      </p:sp>
      <p:sp>
        <p:nvSpPr>
          <p:cNvPr id="628" name="Conector recto 627"/>
          <p:cNvSpPr/>
          <p:nvPr/>
        </p:nvSpPr>
        <p:spPr>
          <a:xfrm flipV="1">
            <a:off x="2286000" y="4572000"/>
            <a:ext cx="457200" cy="685800"/>
          </a:xfrm>
          <a:prstGeom prst="line">
            <a:avLst/>
          </a:prstGeom>
          <a:ln w="57240">
            <a:solidFill>
              <a:srgbClr val="FFB66C"/>
            </a:solidFill>
            <a:round/>
            <a:tailEnd type="triangle" w="med" len="me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en-US" sz="1800" b="0" u="none" strike="noStrike">
              <a:solidFill>
                <a:srgbClr val="000000"/>
              </a:solidFill>
              <a:effectLst/>
              <a:uFillTx/>
              <a:latin typeface="Arial"/>
            </a:endParaRPr>
          </a:p>
        </p:txBody>
      </p:sp>
      <p:sp>
        <p:nvSpPr>
          <p:cNvPr id="629" name="Conector recto 628"/>
          <p:cNvSpPr/>
          <p:nvPr/>
        </p:nvSpPr>
        <p:spPr>
          <a:xfrm flipH="1" flipV="1">
            <a:off x="5425200" y="4572000"/>
            <a:ext cx="685800" cy="685800"/>
          </a:xfrm>
          <a:prstGeom prst="line">
            <a:avLst/>
          </a:prstGeom>
          <a:ln w="57240">
            <a:solidFill>
              <a:srgbClr val="00A933"/>
            </a:solidFill>
            <a:round/>
            <a:tailEnd type="triangle" w="med" len="me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en-US" sz="1800" b="0" u="none" strike="noStrike">
              <a:solidFill>
                <a:srgbClr val="000000"/>
              </a:solidFill>
              <a:effectLst/>
              <a:uFillTx/>
              <a:latin typeface="Arial"/>
            </a:endParaRPr>
          </a:p>
        </p:txBody>
      </p:sp>
      <p:sp>
        <p:nvSpPr>
          <p:cNvPr id="630" name="Conector recto 629"/>
          <p:cNvSpPr/>
          <p:nvPr/>
        </p:nvSpPr>
        <p:spPr>
          <a:xfrm flipH="1" flipV="1">
            <a:off x="9372600" y="4572000"/>
            <a:ext cx="685800" cy="685800"/>
          </a:xfrm>
          <a:prstGeom prst="line">
            <a:avLst/>
          </a:prstGeom>
          <a:ln w="57240">
            <a:solidFill>
              <a:srgbClr val="BF0041"/>
            </a:solidFill>
            <a:round/>
            <a:tailEnd type="triangle" w="med" len="me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en-US" sz="1800" b="0" u="none" strike="noStrike">
              <a:solidFill>
                <a:srgbClr val="000000"/>
              </a:solidFill>
              <a:effectLst/>
              <a:uFillTx/>
              <a:latin typeface="Arial"/>
            </a:endParaRPr>
          </a:p>
        </p:txBody>
      </p:sp>
      <p:sp>
        <p:nvSpPr>
          <p:cNvPr id="631" name="Rectángulo: esquinas redondeadas 630"/>
          <p:cNvSpPr/>
          <p:nvPr/>
        </p:nvSpPr>
        <p:spPr>
          <a:xfrm>
            <a:off x="914400" y="5257800"/>
            <a:ext cx="2971800" cy="685800"/>
          </a:xfrm>
          <a:prstGeom prst="roundRect">
            <a:avLst>
              <a:gd name="adj" fmla="val 16667"/>
            </a:avLst>
          </a:prstGeom>
          <a:noFill/>
          <a:ln w="38160">
            <a:solidFill>
              <a:srgbClr val="FFB66C"/>
            </a:solidFill>
            <a:round/>
          </a:ln>
        </p:spPr>
        <p:style>
          <a:lnRef idx="0">
            <a:scrgbClr r="0" g="0" b="0"/>
          </a:lnRef>
          <a:fillRef idx="0">
            <a:scrgbClr r="0" g="0" b="0"/>
          </a:fillRef>
          <a:effectRef idx="0">
            <a:scrgbClr r="0" g="0" b="0"/>
          </a:effectRef>
          <a:fontRef idx="minor"/>
        </p:style>
        <p:txBody>
          <a:bodyPr lIns="109080" tIns="64080" rIns="109080" bIns="64080" anchor="ctr">
            <a:noAutofit/>
          </a:bodyPr>
          <a:lstStyle/>
          <a:p>
            <a:pPr algn="ctr"/>
            <a:r>
              <a:rPr lang="en-US" sz="1600" b="0" u="none" strike="noStrike">
                <a:solidFill>
                  <a:srgbClr val="FF8000"/>
                </a:solidFill>
                <a:effectLst/>
                <a:uFillTx/>
                <a:latin typeface="Arial"/>
              </a:rPr>
              <a:t>Reduced Filters</a:t>
            </a:r>
          </a:p>
          <a:p>
            <a:pPr algn="ctr"/>
            <a:r>
              <a:rPr lang="en-US" sz="1600" b="0" u="none" strike="noStrike">
                <a:solidFill>
                  <a:srgbClr val="000000"/>
                </a:solidFill>
                <a:effectLst/>
                <a:uFillTx/>
                <a:latin typeface="Arial"/>
              </a:rPr>
              <a:t>Reduce feature channels</a:t>
            </a:r>
            <a:endParaRPr lang="en-US" sz="1600" b="0" u="none" strike="noStrike">
              <a:solidFill>
                <a:srgbClr val="FF8000"/>
              </a:solidFill>
              <a:effectLst/>
              <a:uFillTx/>
              <a:latin typeface="Arial"/>
            </a:endParaRPr>
          </a:p>
          <a:p>
            <a:pPr algn="ctr"/>
            <a:r>
              <a:rPr lang="en-US" sz="1600" b="0" u="none" strike="noStrike">
                <a:solidFill>
                  <a:srgbClr val="FF8000"/>
                </a:solidFill>
                <a:effectLst/>
                <a:uFillTx/>
                <a:latin typeface="Arial"/>
              </a:rPr>
              <a:t>eg. 32/64/128/224</a:t>
            </a:r>
          </a:p>
        </p:txBody>
      </p:sp>
      <p:sp>
        <p:nvSpPr>
          <p:cNvPr id="632" name="Rectángulo: esquinas redondeadas 631"/>
          <p:cNvSpPr/>
          <p:nvPr/>
        </p:nvSpPr>
        <p:spPr>
          <a:xfrm>
            <a:off x="4572000" y="5257800"/>
            <a:ext cx="2971800" cy="685800"/>
          </a:xfrm>
          <a:prstGeom prst="roundRect">
            <a:avLst>
              <a:gd name="adj" fmla="val 16667"/>
            </a:avLst>
          </a:prstGeom>
          <a:noFill/>
          <a:ln w="38160">
            <a:solidFill>
              <a:srgbClr val="00A933"/>
            </a:solidFill>
            <a:round/>
          </a:ln>
        </p:spPr>
        <p:style>
          <a:lnRef idx="0">
            <a:scrgbClr r="0" g="0" b="0"/>
          </a:lnRef>
          <a:fillRef idx="0">
            <a:scrgbClr r="0" g="0" b="0"/>
          </a:fillRef>
          <a:effectRef idx="0">
            <a:scrgbClr r="0" g="0" b="0"/>
          </a:effectRef>
          <a:fontRef idx="minor"/>
        </p:style>
        <p:txBody>
          <a:bodyPr lIns="109080" tIns="64080" rIns="109080" bIns="64080" anchor="ctr">
            <a:noAutofit/>
          </a:bodyPr>
          <a:lstStyle/>
          <a:p>
            <a:pPr algn="ctr"/>
            <a:r>
              <a:rPr lang="en-US" sz="1600" b="0" u="none" strike="noStrike">
                <a:solidFill>
                  <a:srgbClr val="00A933"/>
                </a:solidFill>
                <a:effectLst/>
                <a:uFillTx/>
                <a:latin typeface="Arial"/>
              </a:rPr>
              <a:t>Reduced blocks</a:t>
            </a:r>
            <a:endParaRPr lang="en-US" sz="1600" b="0" u="none" strike="noStrike">
              <a:solidFill>
                <a:srgbClr val="FF8000"/>
              </a:solidFill>
              <a:effectLst/>
              <a:uFillTx/>
              <a:latin typeface="Arial"/>
            </a:endParaRPr>
          </a:p>
          <a:p>
            <a:pPr algn="ctr"/>
            <a:r>
              <a:rPr lang="en-US" sz="1600" b="0" u="none" strike="noStrike">
                <a:solidFill>
                  <a:srgbClr val="000000"/>
                </a:solidFill>
                <a:effectLst/>
                <a:uFillTx/>
                <a:latin typeface="Arial"/>
              </a:rPr>
              <a:t>Use fewer residual units inside each stage</a:t>
            </a:r>
            <a:endParaRPr lang="en-US" sz="1600" b="0" u="none" strike="noStrike">
              <a:solidFill>
                <a:srgbClr val="FF8000"/>
              </a:solidFill>
              <a:effectLst/>
              <a:uFillTx/>
              <a:latin typeface="Arial"/>
            </a:endParaRPr>
          </a:p>
        </p:txBody>
      </p:sp>
      <p:sp>
        <p:nvSpPr>
          <p:cNvPr id="633" name="Rectángulo: esquinas redondeadas 632"/>
          <p:cNvSpPr/>
          <p:nvPr/>
        </p:nvSpPr>
        <p:spPr>
          <a:xfrm>
            <a:off x="8686800" y="5257800"/>
            <a:ext cx="2971800" cy="685800"/>
          </a:xfrm>
          <a:prstGeom prst="roundRect">
            <a:avLst>
              <a:gd name="adj" fmla="val 16667"/>
            </a:avLst>
          </a:prstGeom>
          <a:noFill/>
          <a:ln w="38160">
            <a:solidFill>
              <a:srgbClr val="BF0041"/>
            </a:solidFill>
            <a:round/>
          </a:ln>
        </p:spPr>
        <p:style>
          <a:lnRef idx="0">
            <a:scrgbClr r="0" g="0" b="0"/>
          </a:lnRef>
          <a:fillRef idx="0">
            <a:scrgbClr r="0" g="0" b="0"/>
          </a:fillRef>
          <a:effectRef idx="0">
            <a:scrgbClr r="0" g="0" b="0"/>
          </a:effectRef>
          <a:fontRef idx="minor"/>
        </p:style>
        <p:txBody>
          <a:bodyPr lIns="109080" tIns="64080" rIns="109080" bIns="64080" anchor="ctr">
            <a:noAutofit/>
          </a:bodyPr>
          <a:lstStyle/>
          <a:p>
            <a:pPr algn="ctr"/>
            <a:r>
              <a:rPr lang="en-US" sz="1600" b="0" u="none" strike="noStrike">
                <a:solidFill>
                  <a:srgbClr val="FF0000"/>
                </a:solidFill>
                <a:effectLst/>
                <a:uFillTx/>
                <a:latin typeface="Arial"/>
              </a:rPr>
              <a:t>Reduced stages</a:t>
            </a:r>
            <a:endParaRPr lang="en-US" sz="1600" b="0" u="none" strike="noStrike">
              <a:solidFill>
                <a:srgbClr val="FF8000"/>
              </a:solidFill>
              <a:effectLst/>
              <a:uFillTx/>
              <a:latin typeface="Arial"/>
            </a:endParaRPr>
          </a:p>
          <a:p>
            <a:pPr algn="ctr"/>
            <a:r>
              <a:rPr lang="en-US" sz="1600" b="0" u="none" strike="noStrike">
                <a:solidFill>
                  <a:srgbClr val="000000"/>
                </a:solidFill>
                <a:effectLst/>
                <a:uFillTx/>
                <a:latin typeface="Arial"/>
              </a:rPr>
              <a:t>Remove the deepest stage to reduce encoder depth</a:t>
            </a:r>
            <a:endParaRPr lang="en-US" sz="1600" b="0" u="none" strike="noStrike">
              <a:solidFill>
                <a:srgbClr val="FF8000"/>
              </a:solidFill>
              <a:effectLst/>
              <a:uFillTx/>
              <a:latin typeface="Arial"/>
            </a:endParaRPr>
          </a:p>
        </p:txBody>
      </p:sp>
      <p:sp>
        <p:nvSpPr>
          <p:cNvPr id="634" name="CuadroTexto 633"/>
          <p:cNvSpPr txBox="1"/>
          <p:nvPr/>
        </p:nvSpPr>
        <p:spPr>
          <a:xfrm>
            <a:off x="685800" y="1166400"/>
            <a:ext cx="5257800" cy="433800"/>
          </a:xfrm>
          <a:prstGeom prst="rect">
            <a:avLst/>
          </a:prstGeom>
          <a:noFill/>
          <a:ln w="0">
            <a:noFill/>
          </a:ln>
        </p:spPr>
        <p:txBody>
          <a:bodyPr lIns="90000" tIns="45000" rIns="90000" bIns="45000" anchor="t">
            <a:spAutoFit/>
          </a:bodyPr>
          <a:lstStyle/>
          <a:p>
            <a:r>
              <a:rPr lang="en-US" sz="2200" b="0" u="none" strike="noStrike">
                <a:solidFill>
                  <a:srgbClr val="000000"/>
                </a:solidFill>
                <a:effectLst/>
                <a:uFillTx/>
                <a:latin typeface="Arial"/>
              </a:rPr>
              <a:t>Resnet18 encoder simplification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 name="PlaceHolder 1"/>
          <p:cNvSpPr>
            <a:spLocks noGrp="1"/>
          </p:cNvSpPr>
          <p:nvPr>
            <p:ph type="title"/>
          </p:nvPr>
        </p:nvSpPr>
        <p:spPr>
          <a:xfrm>
            <a:off x="442800" y="313200"/>
            <a:ext cx="8226000" cy="853200"/>
          </a:xfrm>
          <a:prstGeom prst="rect">
            <a:avLst/>
          </a:prstGeom>
          <a:noFill/>
          <a:ln w="0">
            <a:noFill/>
          </a:ln>
        </p:spPr>
        <p:txBody>
          <a:bodyPr lIns="90000" tIns="45000" rIns="90000" bIns="45000" anchor="t">
            <a:noAutofit/>
          </a:bodyPr>
          <a:lstStyle/>
          <a:p>
            <a:pPr indent="0" algn="l" defTabSz="914400">
              <a:lnSpc>
                <a:spcPct val="100000"/>
              </a:lnSpc>
              <a:buNone/>
            </a:pPr>
            <a:r>
              <a:rPr lang="es-ES" sz="4000" b="1" u="none" strike="noStrike">
                <a:solidFill>
                  <a:srgbClr val="009EE0"/>
                </a:solidFill>
                <a:effectLst/>
                <a:uFillTx/>
                <a:latin typeface="Century Gothic"/>
              </a:rPr>
              <a:t>Simplification results</a:t>
            </a:r>
            <a:endParaRPr lang="en-US" sz="4000" b="1" u="none" strike="noStrike">
              <a:solidFill>
                <a:srgbClr val="009EE0"/>
              </a:solidFill>
              <a:effectLst/>
              <a:uFillTx/>
              <a:latin typeface="Century Gothic"/>
            </a:endParaRPr>
          </a:p>
        </p:txBody>
      </p:sp>
      <p:sp>
        <p:nvSpPr>
          <p:cNvPr id="641" name="PlaceHolder 2"/>
          <p:cNvSpPr>
            <a:spLocks noGrp="1"/>
          </p:cNvSpPr>
          <p:nvPr>
            <p:ph type="ftr" idx="59"/>
          </p:nvPr>
        </p:nvSpPr>
        <p:spPr>
          <a:xfrm>
            <a:off x="199080" y="6360480"/>
            <a:ext cx="4114440" cy="364680"/>
          </a:xfrm>
          <a:prstGeom prst="rect">
            <a:avLst/>
          </a:prstGeom>
          <a:noFill/>
          <a:ln w="0">
            <a:noFill/>
          </a:ln>
        </p:spPr>
        <p:txBody>
          <a:bodyPr lIns="90000" tIns="45000" rIns="90000" bIns="45000" anchor="t">
            <a:noAutofit/>
          </a:bodyPr>
          <a:lstStyle>
            <a:lvl1pPr indent="0" algn="l" defTabSz="914400">
              <a:lnSpc>
                <a:spcPct val="100000"/>
              </a:lnSpc>
              <a:buNone/>
              <a:defRPr lang="es-ES" sz="1200" b="0" u="none" strike="noStrike">
                <a:solidFill>
                  <a:schemeClr val="dk1"/>
                </a:solidFill>
                <a:effectLst/>
                <a:uFillTx/>
                <a:latin typeface="Century Gothic"/>
              </a:defRPr>
            </a:lvl1pPr>
          </a:lstStyle>
          <a:p>
            <a:pPr indent="0" algn="l" defTabSz="914400">
              <a:lnSpc>
                <a:spcPct val="100000"/>
              </a:lnSpc>
              <a:buNone/>
            </a:pPr>
            <a:r>
              <a:rPr lang="es-ES" sz="1200" b="0" u="none" strike="noStrike">
                <a:solidFill>
                  <a:schemeClr val="dk1"/>
                </a:solidFill>
                <a:effectLst/>
                <a:uFillTx/>
                <a:latin typeface="Century Gothic"/>
              </a:rPr>
              <a:t>www.aimen.es | iago.gil@aimen.es</a:t>
            </a:r>
            <a:endParaRPr lang="en-US" sz="1200" b="0" u="none" strike="noStrike">
              <a:solidFill>
                <a:srgbClr val="000000"/>
              </a:solidFill>
              <a:effectLst/>
              <a:uFillTx/>
              <a:latin typeface="Times New Roman"/>
            </a:endParaRPr>
          </a:p>
        </p:txBody>
      </p:sp>
      <p:sp>
        <p:nvSpPr>
          <p:cNvPr id="642" name="PlaceHolder 3"/>
          <p:cNvSpPr>
            <a:spLocks noGrp="1"/>
          </p:cNvSpPr>
          <p:nvPr>
            <p:ph type="sldNum" idx="60"/>
          </p:nvPr>
        </p:nvSpPr>
        <p:spPr>
          <a:xfrm>
            <a:off x="9249840" y="6359040"/>
            <a:ext cx="2742840" cy="364680"/>
          </a:xfrm>
          <a:prstGeom prst="rect">
            <a:avLst/>
          </a:prstGeom>
          <a:noFill/>
          <a:ln w="0">
            <a:noFill/>
          </a:ln>
        </p:spPr>
        <p:txBody>
          <a:bodyPr lIns="90000" tIns="45000" rIns="90000" bIns="45000" anchor="t">
            <a:noAutofit/>
          </a:bodyPr>
          <a:lstStyle>
            <a:lvl1pPr indent="0" algn="r" defTabSz="914400">
              <a:lnSpc>
                <a:spcPct val="100000"/>
              </a:lnSpc>
              <a:buNone/>
              <a:defRPr lang="es-ES" sz="1200" b="0" u="none" strike="noStrike">
                <a:solidFill>
                  <a:schemeClr val="dk1"/>
                </a:solidFill>
                <a:effectLst/>
                <a:uFillTx/>
                <a:latin typeface="Century Gothic"/>
              </a:defRPr>
            </a:lvl1pPr>
          </a:lstStyle>
          <a:p>
            <a:pPr indent="0" algn="r" defTabSz="914400">
              <a:lnSpc>
                <a:spcPct val="100000"/>
              </a:lnSpc>
              <a:buNone/>
            </a:pPr>
            <a:fld id="{5C5EFECF-FAB9-44B5-9FF6-EF6E6E192840}" type="slidenum">
              <a:rPr lang="es-ES" sz="1200" b="0" u="none" strike="noStrike">
                <a:solidFill>
                  <a:schemeClr val="dk1"/>
                </a:solidFill>
                <a:effectLst/>
                <a:uFillTx/>
                <a:latin typeface="Century Gothic"/>
              </a:rPr>
              <a:t>9</a:t>
            </a:fld>
            <a:endParaRPr lang="en-US" sz="1200" b="0" u="none" strike="noStrike">
              <a:solidFill>
                <a:srgbClr val="000000"/>
              </a:solidFill>
              <a:effectLst/>
              <a:uFillTx/>
              <a:latin typeface="Times New Roman"/>
            </a:endParaRPr>
          </a:p>
        </p:txBody>
      </p:sp>
      <p:pic>
        <p:nvPicPr>
          <p:cNvPr id="643" name="Imagen 642"/>
          <p:cNvPicPr/>
          <p:nvPr/>
        </p:nvPicPr>
        <p:blipFill>
          <a:blip r:embed="rId3"/>
          <a:stretch/>
        </p:blipFill>
        <p:spPr>
          <a:xfrm>
            <a:off x="7772400" y="313560"/>
            <a:ext cx="2860560" cy="687960"/>
          </a:xfrm>
          <a:prstGeom prst="rect">
            <a:avLst/>
          </a:prstGeom>
          <a:noFill/>
          <a:ln w="0">
            <a:noFill/>
          </a:ln>
        </p:spPr>
      </p:pic>
      <p:pic>
        <p:nvPicPr>
          <p:cNvPr id="644" name="Imagen 643"/>
          <p:cNvPicPr/>
          <p:nvPr/>
        </p:nvPicPr>
        <p:blipFill>
          <a:blip r:embed="rId4"/>
          <a:stretch/>
        </p:blipFill>
        <p:spPr>
          <a:xfrm>
            <a:off x="381240" y="1524240"/>
            <a:ext cx="11048760" cy="4190760"/>
          </a:xfrm>
          <a:prstGeom prst="rect">
            <a:avLst/>
          </a:prstGeom>
          <a:noFill/>
          <a:ln w="0">
            <a:noFill/>
          </a:ln>
        </p:spPr>
      </p:pic>
    </p:spTree>
  </p:cSld>
  <p:clrMapOvr>
    <a:masterClrMapping/>
  </p:clrMapOvr>
</p:sld>
</file>

<file path=ppt/theme/theme1.xml><?xml version="1.0" encoding="utf-8"?>
<a:theme xmlns:a="http://schemas.openxmlformats.org/drawingml/2006/main" name="Front_Pag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0.xml><?xml version="1.0" encoding="utf-8"?>
<a:theme xmlns:a="http://schemas.openxmlformats.org/drawingml/2006/main" name="8_Areas_Expertis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1.xml><?xml version="1.0" encoding="utf-8"?>
<a:theme xmlns:a="http://schemas.openxmlformats.org/drawingml/2006/main" name="9_Referenc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2.xml><?xml version="1.0" encoding="utf-8"?>
<a:theme xmlns:a="http://schemas.openxmlformats.org/drawingml/2006/main" name="Secondary_Front_Pag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3.xml><?xml version="1.0" encoding="utf-8"?>
<a:theme xmlns:a="http://schemas.openxmlformats.org/drawingml/2006/main" name="Secondary_Index">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4.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5.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6.xml><?xml version="1.0" encoding="utf-8"?>
<a:theme xmlns:a="http://schemas.openxmlformats.org/drawingml/2006/main" name="Middle_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7.xml><?xml version="1.0" encoding="utf-8"?>
<a:theme xmlns:a="http://schemas.openxmlformats.org/drawingml/2006/main" name="Final_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8.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9.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Index">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0.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1.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2.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3.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4.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5.xml><?xml version="1.0" encoding="utf-8"?>
<a:theme xmlns:a="http://schemas.openxmlformats.org/drawingml/2006/main" name="Content_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6.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Who_we_ar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4.xml><?xml version="1.0" encoding="utf-8"?>
<a:theme xmlns:a="http://schemas.openxmlformats.org/drawingml/2006/main" name="2_TheAssociatio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5.xml><?xml version="1.0" encoding="utf-8"?>
<a:theme xmlns:a="http://schemas.openxmlformats.org/drawingml/2006/main" name="3_Figur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6.xml><?xml version="1.0" encoding="utf-8"?>
<a:theme xmlns:a="http://schemas.openxmlformats.org/drawingml/2006/main" name="4_Team">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7.xml><?xml version="1.0" encoding="utf-8"?>
<a:theme xmlns:a="http://schemas.openxmlformats.org/drawingml/2006/main" name="5_Faciliti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8.xml><?xml version="1.0" encoding="utf-8"?>
<a:theme xmlns:a="http://schemas.openxmlformats.org/drawingml/2006/main" name="6_Orientatio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9.xml><?xml version="1.0" encoding="utf-8"?>
<a:theme xmlns:a="http://schemas.openxmlformats.org/drawingml/2006/main" name="7_Origin_Activity">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prueba_patron</Template>
  <TotalTime>1010</TotalTime>
  <Words>1863</Words>
  <Application>Microsoft Office PowerPoint</Application>
  <PresentationFormat>Panorámica</PresentationFormat>
  <Paragraphs>293</Paragraphs>
  <Slides>13</Slides>
  <Notes>12</Notes>
  <HiddenSlides>0</HiddenSlides>
  <MMClips>0</MMClips>
  <ScaleCrop>false</ScaleCrop>
  <HeadingPairs>
    <vt:vector size="6" baseType="variant">
      <vt:variant>
        <vt:lpstr>Fuentes usadas</vt:lpstr>
      </vt:variant>
      <vt:variant>
        <vt:i4>8</vt:i4>
      </vt:variant>
      <vt:variant>
        <vt:lpstr>Tema</vt:lpstr>
      </vt:variant>
      <vt:variant>
        <vt:i4>25</vt:i4>
      </vt:variant>
      <vt:variant>
        <vt:lpstr>Títulos de diapositiva</vt:lpstr>
      </vt:variant>
      <vt:variant>
        <vt:i4>13</vt:i4>
      </vt:variant>
    </vt:vector>
  </HeadingPairs>
  <TitlesOfParts>
    <vt:vector size="46" baseType="lpstr">
      <vt:lpstr>Aptos</vt:lpstr>
      <vt:lpstr>Arial</vt:lpstr>
      <vt:lpstr>Arial Narrow</vt:lpstr>
      <vt:lpstr>Calibri</vt:lpstr>
      <vt:lpstr>Century Gothic</vt:lpstr>
      <vt:lpstr>Symbol</vt:lpstr>
      <vt:lpstr>Times New Roman</vt:lpstr>
      <vt:lpstr>Wingdings</vt:lpstr>
      <vt:lpstr>Front_Page</vt:lpstr>
      <vt:lpstr>Index</vt:lpstr>
      <vt:lpstr>1_Who_we_are</vt:lpstr>
      <vt:lpstr>2_TheAssociation</vt:lpstr>
      <vt:lpstr>3_Figures</vt:lpstr>
      <vt:lpstr>4_Team</vt:lpstr>
      <vt:lpstr>5_Facilities</vt:lpstr>
      <vt:lpstr>6_Orientation</vt:lpstr>
      <vt:lpstr>7_Origin_Activity</vt:lpstr>
      <vt:lpstr>8_Areas_Expertise</vt:lpstr>
      <vt:lpstr>9_References</vt:lpstr>
      <vt:lpstr>Secondary_Front_Page</vt:lpstr>
      <vt:lpstr>Secondary_Index</vt:lpstr>
      <vt:lpstr>Content_Slides</vt:lpstr>
      <vt:lpstr>Content_Slides</vt:lpstr>
      <vt:lpstr>Middle_Slide</vt:lpstr>
      <vt:lpstr>Final_Slide</vt:lpstr>
      <vt:lpstr>Content_Slides</vt:lpstr>
      <vt:lpstr>Content_Slides</vt:lpstr>
      <vt:lpstr>Content_Slides</vt:lpstr>
      <vt:lpstr>Content_Slides</vt:lpstr>
      <vt:lpstr>Content_Slides</vt:lpstr>
      <vt:lpstr>Content_Slides</vt:lpstr>
      <vt:lpstr>Content_Slides</vt:lpstr>
      <vt:lpstr>Content_Slides</vt:lpstr>
      <vt:lpstr>Presentación de PowerPoint</vt:lpstr>
      <vt:lpstr>Monitoring architecture</vt:lpstr>
      <vt:lpstr>Why monitoring the meltpool?</vt:lpstr>
      <vt:lpstr>From thermal images to process descriptors</vt:lpstr>
      <vt:lpstr>Why deep segmentation?</vt:lpstr>
      <vt:lpstr>Dataset and task formulation</vt:lpstr>
      <vt:lpstr>Model selection</vt:lpstr>
      <vt:lpstr>Encoder simplification</vt:lpstr>
      <vt:lpstr>Simplification results</vt:lpstr>
      <vt:lpstr>Simplification results</vt:lpstr>
      <vt:lpstr>Deployment benchmark</vt:lpstr>
      <vt:lpstr>Conclusions and Outlook</vt:lpstr>
      <vt:lpstr>Iago Gil Cortés – S3M Engineer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AIMEN - Leticia Alarcón Sabarís</dc:creator>
  <dc:description/>
  <cp:lastModifiedBy>AIMEN - Iago Gil Cortés</cp:lastModifiedBy>
  <cp:revision>105</cp:revision>
  <dcterms:created xsi:type="dcterms:W3CDTF">2018-11-12T10:54:35Z</dcterms:created>
  <dcterms:modified xsi:type="dcterms:W3CDTF">2026-07-01T20:16:10Z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Panorámica</vt:lpwstr>
  </property>
  <property fmtid="{D5CDD505-2E9C-101B-9397-08002B2CF9AE}" pid="3" name="Slides">
    <vt:r8>17</vt:r8>
  </property>
</Properties>
</file>